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5" r:id="rId3"/>
    <p:sldId id="288" r:id="rId4"/>
    <p:sldId id="258" r:id="rId5"/>
    <p:sldId id="323" r:id="rId6"/>
    <p:sldId id="324" r:id="rId7"/>
    <p:sldId id="282" r:id="rId8"/>
    <p:sldId id="307" r:id="rId9"/>
    <p:sldId id="308" r:id="rId10"/>
    <p:sldId id="313" r:id="rId11"/>
    <p:sldId id="317" r:id="rId12"/>
    <p:sldId id="302" r:id="rId13"/>
    <p:sldId id="259" r:id="rId14"/>
    <p:sldId id="325" r:id="rId15"/>
    <p:sldId id="306" r:id="rId16"/>
    <p:sldId id="271" r:id="rId17"/>
    <p:sldId id="314" r:id="rId18"/>
    <p:sldId id="268" r:id="rId19"/>
    <p:sldId id="260" r:id="rId20"/>
    <p:sldId id="294" r:id="rId21"/>
    <p:sldId id="298" r:id="rId22"/>
    <p:sldId id="299" r:id="rId23"/>
    <p:sldId id="276" r:id="rId24"/>
    <p:sldId id="287" r:id="rId25"/>
    <p:sldId id="270" r:id="rId26"/>
    <p:sldId id="277" r:id="rId27"/>
    <p:sldId id="278" r:id="rId28"/>
    <p:sldId id="269" r:id="rId29"/>
    <p:sldId id="319" r:id="rId30"/>
    <p:sldId id="320" r:id="rId31"/>
    <p:sldId id="286" r:id="rId32"/>
    <p:sldId id="321" r:id="rId33"/>
    <p:sldId id="303" r:id="rId34"/>
    <p:sldId id="304" r:id="rId35"/>
    <p:sldId id="272" r:id="rId36"/>
    <p:sldId id="273" r:id="rId37"/>
    <p:sldId id="292" r:id="rId38"/>
    <p:sldId id="281" r:id="rId39"/>
    <p:sldId id="293" r:id="rId40"/>
    <p:sldId id="280" r:id="rId41"/>
    <p:sldId id="30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Wilson" userId="d016e929-0129-42ed-a57b-0b91b6d94996" providerId="ADAL" clId="{977A5CFE-B24F-4D2C-A040-D303EF68BDD6}"/>
    <pc:docChg chg="custSel addSld delSld modSld sldOrd">
      <pc:chgData name="Jamie Wilson" userId="d016e929-0129-42ed-a57b-0b91b6d94996" providerId="ADAL" clId="{977A5CFE-B24F-4D2C-A040-D303EF68BDD6}" dt="2024-06-19T16:20:58.338" v="1034" actId="20577"/>
      <pc:docMkLst>
        <pc:docMk/>
      </pc:docMkLst>
      <pc:sldChg chg="modSp mod">
        <pc:chgData name="Jamie Wilson" userId="d016e929-0129-42ed-a57b-0b91b6d94996" providerId="ADAL" clId="{977A5CFE-B24F-4D2C-A040-D303EF68BDD6}" dt="2024-06-19T07:58:54.186" v="11" actId="6549"/>
        <pc:sldMkLst>
          <pc:docMk/>
          <pc:sldMk cId="853014110" sldId="256"/>
        </pc:sldMkLst>
      </pc:sldChg>
      <pc:sldChg chg="modSp mod">
        <pc:chgData name="Jamie Wilson" userId="d016e929-0129-42ed-a57b-0b91b6d94996" providerId="ADAL" clId="{977A5CFE-B24F-4D2C-A040-D303EF68BDD6}" dt="2024-06-19T11:14:47.806" v="725" actId="20577"/>
        <pc:sldMkLst>
          <pc:docMk/>
          <pc:sldMk cId="1410522495" sldId="258"/>
        </pc:sldMkLst>
      </pc:sldChg>
      <pc:sldChg chg="del">
        <pc:chgData name="Jamie Wilson" userId="d016e929-0129-42ed-a57b-0b91b6d94996" providerId="ADAL" clId="{977A5CFE-B24F-4D2C-A040-D303EF68BDD6}" dt="2024-06-19T10:53:43.009" v="243" actId="2696"/>
        <pc:sldMkLst>
          <pc:docMk/>
          <pc:sldMk cId="1587808724" sldId="259"/>
        </pc:sldMkLst>
      </pc:sldChg>
      <pc:sldChg chg="modSp add mod">
        <pc:chgData name="Jamie Wilson" userId="d016e929-0129-42ed-a57b-0b91b6d94996" providerId="ADAL" clId="{977A5CFE-B24F-4D2C-A040-D303EF68BDD6}" dt="2024-06-19T10:55:20.101" v="312" actId="20577"/>
        <pc:sldMkLst>
          <pc:docMk/>
          <pc:sldMk cId="2562431260" sldId="259"/>
        </pc:sldMkLst>
      </pc:sldChg>
      <pc:sldChg chg="add">
        <pc:chgData name="Jamie Wilson" userId="d016e929-0129-42ed-a57b-0b91b6d94996" providerId="ADAL" clId="{977A5CFE-B24F-4D2C-A040-D303EF68BDD6}" dt="2024-06-19T11:04:49.370" v="655"/>
        <pc:sldMkLst>
          <pc:docMk/>
          <pc:sldMk cId="1389506890" sldId="260"/>
        </pc:sldMkLst>
      </pc:sldChg>
      <pc:sldChg chg="delSp modSp mod ord">
        <pc:chgData name="Jamie Wilson" userId="d016e929-0129-42ed-a57b-0b91b6d94996" providerId="ADAL" clId="{977A5CFE-B24F-4D2C-A040-D303EF68BDD6}" dt="2024-06-19T10:58:55.220" v="425" actId="20577"/>
        <pc:sldMkLst>
          <pc:docMk/>
          <pc:sldMk cId="654498211" sldId="268"/>
        </pc:sldMkLst>
      </pc:sldChg>
      <pc:sldChg chg="ord">
        <pc:chgData name="Jamie Wilson" userId="d016e929-0129-42ed-a57b-0b91b6d94996" providerId="ADAL" clId="{977A5CFE-B24F-4D2C-A040-D303EF68BDD6}" dt="2024-06-19T11:02:12.432" v="568"/>
        <pc:sldMkLst>
          <pc:docMk/>
          <pc:sldMk cId="2563757639" sldId="269"/>
        </pc:sldMkLst>
      </pc:sldChg>
      <pc:sldChg chg="add">
        <pc:chgData name="Jamie Wilson" userId="d016e929-0129-42ed-a57b-0b91b6d94996" providerId="ADAL" clId="{977A5CFE-B24F-4D2C-A040-D303EF68BDD6}" dt="2024-06-19T10:59:25.786" v="427"/>
        <pc:sldMkLst>
          <pc:docMk/>
          <pc:sldMk cId="406443898" sldId="270"/>
        </pc:sldMkLst>
      </pc:sldChg>
      <pc:sldChg chg="del">
        <pc:chgData name="Jamie Wilson" userId="d016e929-0129-42ed-a57b-0b91b6d94996" providerId="ADAL" clId="{977A5CFE-B24F-4D2C-A040-D303EF68BDD6}" dt="2024-06-19T10:59:19.159" v="426" actId="2696"/>
        <pc:sldMkLst>
          <pc:docMk/>
          <pc:sldMk cId="3059414017" sldId="270"/>
        </pc:sldMkLst>
      </pc:sldChg>
      <pc:sldChg chg="add">
        <pc:chgData name="Jamie Wilson" userId="d016e929-0129-42ed-a57b-0b91b6d94996" providerId="ADAL" clId="{977A5CFE-B24F-4D2C-A040-D303EF68BDD6}" dt="2024-06-19T10:59:37.735" v="429"/>
        <pc:sldMkLst>
          <pc:docMk/>
          <pc:sldMk cId="257758706" sldId="271"/>
        </pc:sldMkLst>
      </pc:sldChg>
      <pc:sldChg chg="del">
        <pc:chgData name="Jamie Wilson" userId="d016e929-0129-42ed-a57b-0b91b6d94996" providerId="ADAL" clId="{977A5CFE-B24F-4D2C-A040-D303EF68BDD6}" dt="2024-06-19T10:59:19.159" v="426" actId="2696"/>
        <pc:sldMkLst>
          <pc:docMk/>
          <pc:sldMk cId="3267878727" sldId="271"/>
        </pc:sldMkLst>
      </pc:sldChg>
      <pc:sldChg chg="add del">
        <pc:chgData name="Jamie Wilson" userId="d016e929-0129-42ed-a57b-0b91b6d94996" providerId="ADAL" clId="{977A5CFE-B24F-4D2C-A040-D303EF68BDD6}" dt="2024-06-19T10:59:31.911" v="428" actId="2696"/>
        <pc:sldMkLst>
          <pc:docMk/>
          <pc:sldMk cId="4195728472" sldId="271"/>
        </pc:sldMkLst>
      </pc:sldChg>
      <pc:sldChg chg="modSp mod">
        <pc:chgData name="Jamie Wilson" userId="d016e929-0129-42ed-a57b-0b91b6d94996" providerId="ADAL" clId="{977A5CFE-B24F-4D2C-A040-D303EF68BDD6}" dt="2024-06-19T07:59:03.426" v="17" actId="20577"/>
        <pc:sldMkLst>
          <pc:docMk/>
          <pc:sldMk cId="2874001501" sldId="275"/>
        </pc:sldMkLst>
      </pc:sldChg>
      <pc:sldChg chg="add">
        <pc:chgData name="Jamie Wilson" userId="d016e929-0129-42ed-a57b-0b91b6d94996" providerId="ADAL" clId="{977A5CFE-B24F-4D2C-A040-D303EF68BDD6}" dt="2024-06-19T10:59:25.786" v="427"/>
        <pc:sldMkLst>
          <pc:docMk/>
          <pc:sldMk cId="1728572446" sldId="276"/>
        </pc:sldMkLst>
      </pc:sldChg>
      <pc:sldChg chg="del">
        <pc:chgData name="Jamie Wilson" userId="d016e929-0129-42ed-a57b-0b91b6d94996" providerId="ADAL" clId="{977A5CFE-B24F-4D2C-A040-D303EF68BDD6}" dt="2024-06-19T10:59:19.159" v="426" actId="2696"/>
        <pc:sldMkLst>
          <pc:docMk/>
          <pc:sldMk cId="2834716980" sldId="276"/>
        </pc:sldMkLst>
      </pc:sldChg>
      <pc:sldChg chg="modSp mod">
        <pc:chgData name="Jamie Wilson" userId="d016e929-0129-42ed-a57b-0b91b6d94996" providerId="ADAL" clId="{977A5CFE-B24F-4D2C-A040-D303EF68BDD6}" dt="2024-06-19T16:20:58.338" v="1034" actId="20577"/>
        <pc:sldMkLst>
          <pc:docMk/>
          <pc:sldMk cId="2633213414" sldId="277"/>
        </pc:sldMkLst>
      </pc:sldChg>
      <pc:sldChg chg="ord">
        <pc:chgData name="Jamie Wilson" userId="d016e929-0129-42ed-a57b-0b91b6d94996" providerId="ADAL" clId="{977A5CFE-B24F-4D2C-A040-D303EF68BDD6}" dt="2024-06-19T11:01:57.560" v="565"/>
        <pc:sldMkLst>
          <pc:docMk/>
          <pc:sldMk cId="3998095978" sldId="278"/>
        </pc:sldMkLst>
      </pc:sldChg>
      <pc:sldChg chg="modSp mod">
        <pc:chgData name="Jamie Wilson" userId="d016e929-0129-42ed-a57b-0b91b6d94996" providerId="ADAL" clId="{977A5CFE-B24F-4D2C-A040-D303EF68BDD6}" dt="2024-06-19T15:36:02.836" v="1031" actId="20577"/>
        <pc:sldMkLst>
          <pc:docMk/>
          <pc:sldMk cId="580414181" sldId="281"/>
        </pc:sldMkLst>
      </pc:sldChg>
      <pc:sldChg chg="ord">
        <pc:chgData name="Jamie Wilson" userId="d016e929-0129-42ed-a57b-0b91b6d94996" providerId="ADAL" clId="{977A5CFE-B24F-4D2C-A040-D303EF68BDD6}" dt="2024-06-19T11:05:49.702" v="657"/>
        <pc:sldMkLst>
          <pc:docMk/>
          <pc:sldMk cId="2768043641" sldId="282"/>
        </pc:sldMkLst>
      </pc:sldChg>
      <pc:sldChg chg="ord">
        <pc:chgData name="Jamie Wilson" userId="d016e929-0129-42ed-a57b-0b91b6d94996" providerId="ADAL" clId="{977A5CFE-B24F-4D2C-A040-D303EF68BDD6}" dt="2024-06-19T11:02:12.432" v="568"/>
        <pc:sldMkLst>
          <pc:docMk/>
          <pc:sldMk cId="3825940916" sldId="286"/>
        </pc:sldMkLst>
      </pc:sldChg>
      <pc:sldChg chg="add">
        <pc:chgData name="Jamie Wilson" userId="d016e929-0129-42ed-a57b-0b91b6d94996" providerId="ADAL" clId="{977A5CFE-B24F-4D2C-A040-D303EF68BDD6}" dt="2024-06-19T10:59:25.786" v="427"/>
        <pc:sldMkLst>
          <pc:docMk/>
          <pc:sldMk cId="2761753850" sldId="287"/>
        </pc:sldMkLst>
      </pc:sldChg>
      <pc:sldChg chg="del">
        <pc:chgData name="Jamie Wilson" userId="d016e929-0129-42ed-a57b-0b91b6d94996" providerId="ADAL" clId="{977A5CFE-B24F-4D2C-A040-D303EF68BDD6}" dt="2024-06-19T10:59:19.159" v="426" actId="2696"/>
        <pc:sldMkLst>
          <pc:docMk/>
          <pc:sldMk cId="3046423405" sldId="287"/>
        </pc:sldMkLst>
      </pc:sldChg>
      <pc:sldChg chg="modSp mod">
        <pc:chgData name="Jamie Wilson" userId="d016e929-0129-42ed-a57b-0b91b6d94996" providerId="ADAL" clId="{977A5CFE-B24F-4D2C-A040-D303EF68BDD6}" dt="2024-06-19T15:34:24.597" v="728" actId="20577"/>
        <pc:sldMkLst>
          <pc:docMk/>
          <pc:sldMk cId="2260394893" sldId="292"/>
        </pc:sldMkLst>
      </pc:sldChg>
      <pc:sldChg chg="modSp mod">
        <pc:chgData name="Jamie Wilson" userId="d016e929-0129-42ed-a57b-0b91b6d94996" providerId="ADAL" clId="{977A5CFE-B24F-4D2C-A040-D303EF68BDD6}" dt="2024-06-19T11:11:25.381" v="723" actId="20577"/>
        <pc:sldMkLst>
          <pc:docMk/>
          <pc:sldMk cId="3809909992" sldId="293"/>
        </pc:sldMkLst>
      </pc:sldChg>
      <pc:sldChg chg="add">
        <pc:chgData name="Jamie Wilson" userId="d016e929-0129-42ed-a57b-0b91b6d94996" providerId="ADAL" clId="{977A5CFE-B24F-4D2C-A040-D303EF68BDD6}" dt="2024-06-19T11:04:49.370" v="655"/>
        <pc:sldMkLst>
          <pc:docMk/>
          <pc:sldMk cId="2025596226" sldId="294"/>
        </pc:sldMkLst>
      </pc:sldChg>
      <pc:sldChg chg="add">
        <pc:chgData name="Jamie Wilson" userId="d016e929-0129-42ed-a57b-0b91b6d94996" providerId="ADAL" clId="{977A5CFE-B24F-4D2C-A040-D303EF68BDD6}" dt="2024-06-19T11:04:49.370" v="655"/>
        <pc:sldMkLst>
          <pc:docMk/>
          <pc:sldMk cId="1113315542" sldId="298"/>
        </pc:sldMkLst>
      </pc:sldChg>
      <pc:sldChg chg="add">
        <pc:chgData name="Jamie Wilson" userId="d016e929-0129-42ed-a57b-0b91b6d94996" providerId="ADAL" clId="{977A5CFE-B24F-4D2C-A040-D303EF68BDD6}" dt="2024-06-19T11:04:49.370" v="655"/>
        <pc:sldMkLst>
          <pc:docMk/>
          <pc:sldMk cId="3234550554" sldId="299"/>
        </pc:sldMkLst>
      </pc:sldChg>
      <pc:sldChg chg="add">
        <pc:chgData name="Jamie Wilson" userId="d016e929-0129-42ed-a57b-0b91b6d94996" providerId="ADAL" clId="{977A5CFE-B24F-4D2C-A040-D303EF68BDD6}" dt="2024-06-19T10:59:25.786" v="427"/>
        <pc:sldMkLst>
          <pc:docMk/>
          <pc:sldMk cId="2275424030" sldId="300"/>
        </pc:sldMkLst>
      </pc:sldChg>
      <pc:sldChg chg="del">
        <pc:chgData name="Jamie Wilson" userId="d016e929-0129-42ed-a57b-0b91b6d94996" providerId="ADAL" clId="{977A5CFE-B24F-4D2C-A040-D303EF68BDD6}" dt="2024-06-19T10:59:19.159" v="426" actId="2696"/>
        <pc:sldMkLst>
          <pc:docMk/>
          <pc:sldMk cId="4172910023" sldId="300"/>
        </pc:sldMkLst>
      </pc:sldChg>
      <pc:sldChg chg="add ord">
        <pc:chgData name="Jamie Wilson" userId="d016e929-0129-42ed-a57b-0b91b6d94996" providerId="ADAL" clId="{977A5CFE-B24F-4D2C-A040-D303EF68BDD6}" dt="2024-06-19T10:53:28.815" v="238"/>
        <pc:sldMkLst>
          <pc:docMk/>
          <pc:sldMk cId="1118152615" sldId="301"/>
        </pc:sldMkLst>
      </pc:sldChg>
      <pc:sldChg chg="del">
        <pc:chgData name="Jamie Wilson" userId="d016e929-0129-42ed-a57b-0b91b6d94996" providerId="ADAL" clId="{977A5CFE-B24F-4D2C-A040-D303EF68BDD6}" dt="2024-06-19T10:53:15.262" v="233" actId="2696"/>
        <pc:sldMkLst>
          <pc:docMk/>
          <pc:sldMk cId="1199645786" sldId="301"/>
        </pc:sldMkLst>
      </pc:sldChg>
      <pc:sldChg chg="del">
        <pc:chgData name="Jamie Wilson" userId="d016e929-0129-42ed-a57b-0b91b6d94996" providerId="ADAL" clId="{977A5CFE-B24F-4D2C-A040-D303EF68BDD6}" dt="2024-06-19T10:53:34.461" v="241" actId="2696"/>
        <pc:sldMkLst>
          <pc:docMk/>
          <pc:sldMk cId="3986448892" sldId="302"/>
        </pc:sldMkLst>
      </pc:sldChg>
      <pc:sldChg chg="add">
        <pc:chgData name="Jamie Wilson" userId="d016e929-0129-42ed-a57b-0b91b6d94996" providerId="ADAL" clId="{977A5CFE-B24F-4D2C-A040-D303EF68BDD6}" dt="2024-06-19T10:53:38.738" v="242"/>
        <pc:sldMkLst>
          <pc:docMk/>
          <pc:sldMk cId="3993347418" sldId="302"/>
        </pc:sldMkLst>
      </pc:sldChg>
      <pc:sldChg chg="del">
        <pc:chgData name="Jamie Wilson" userId="d016e929-0129-42ed-a57b-0b91b6d94996" providerId="ADAL" clId="{977A5CFE-B24F-4D2C-A040-D303EF68BDD6}" dt="2024-06-19T15:33:22.748" v="726" actId="2696"/>
        <pc:sldMkLst>
          <pc:docMk/>
          <pc:sldMk cId="2119319921" sldId="303"/>
        </pc:sldMkLst>
      </pc:sldChg>
      <pc:sldChg chg="add">
        <pc:chgData name="Jamie Wilson" userId="d016e929-0129-42ed-a57b-0b91b6d94996" providerId="ADAL" clId="{977A5CFE-B24F-4D2C-A040-D303EF68BDD6}" dt="2024-06-19T15:33:27.830" v="727"/>
        <pc:sldMkLst>
          <pc:docMk/>
          <pc:sldMk cId="3345578255" sldId="303"/>
        </pc:sldMkLst>
      </pc:sldChg>
      <pc:sldChg chg="del">
        <pc:chgData name="Jamie Wilson" userId="d016e929-0129-42ed-a57b-0b91b6d94996" providerId="ADAL" clId="{977A5CFE-B24F-4D2C-A040-D303EF68BDD6}" dt="2024-06-19T15:33:22.748" v="726" actId="2696"/>
        <pc:sldMkLst>
          <pc:docMk/>
          <pc:sldMk cId="37787925" sldId="304"/>
        </pc:sldMkLst>
      </pc:sldChg>
      <pc:sldChg chg="add">
        <pc:chgData name="Jamie Wilson" userId="d016e929-0129-42ed-a57b-0b91b6d94996" providerId="ADAL" clId="{977A5CFE-B24F-4D2C-A040-D303EF68BDD6}" dt="2024-06-19T15:33:27.830" v="727"/>
        <pc:sldMkLst>
          <pc:docMk/>
          <pc:sldMk cId="2672570269" sldId="304"/>
        </pc:sldMkLst>
      </pc:sldChg>
      <pc:sldChg chg="ord">
        <pc:chgData name="Jamie Wilson" userId="d016e929-0129-42ed-a57b-0b91b6d94996" providerId="ADAL" clId="{977A5CFE-B24F-4D2C-A040-D303EF68BDD6}" dt="2024-06-19T10:55:45.422" v="315"/>
        <pc:sldMkLst>
          <pc:docMk/>
          <pc:sldMk cId="3576040759" sldId="306"/>
        </pc:sldMkLst>
      </pc:sldChg>
      <pc:sldChg chg="modSp mod">
        <pc:chgData name="Jamie Wilson" userId="d016e929-0129-42ed-a57b-0b91b6d94996" providerId="ADAL" clId="{977A5CFE-B24F-4D2C-A040-D303EF68BDD6}" dt="2024-06-19T10:52:51.824" v="232" actId="20577"/>
        <pc:sldMkLst>
          <pc:docMk/>
          <pc:sldMk cId="1793008405" sldId="307"/>
        </pc:sldMkLst>
      </pc:sldChg>
      <pc:sldChg chg="add ord">
        <pc:chgData name="Jamie Wilson" userId="d016e929-0129-42ed-a57b-0b91b6d94996" providerId="ADAL" clId="{977A5CFE-B24F-4D2C-A040-D303EF68BDD6}" dt="2024-06-19T10:53:31.294" v="240"/>
        <pc:sldMkLst>
          <pc:docMk/>
          <pc:sldMk cId="2082738551" sldId="308"/>
        </pc:sldMkLst>
      </pc:sldChg>
      <pc:sldChg chg="del">
        <pc:chgData name="Jamie Wilson" userId="d016e929-0129-42ed-a57b-0b91b6d94996" providerId="ADAL" clId="{977A5CFE-B24F-4D2C-A040-D303EF68BDD6}" dt="2024-06-19T10:53:15.262" v="233" actId="2696"/>
        <pc:sldMkLst>
          <pc:docMk/>
          <pc:sldMk cId="3451043240" sldId="308"/>
        </pc:sldMkLst>
      </pc:sldChg>
      <pc:sldChg chg="add">
        <pc:chgData name="Jamie Wilson" userId="d016e929-0129-42ed-a57b-0b91b6d94996" providerId="ADAL" clId="{977A5CFE-B24F-4D2C-A040-D303EF68BDD6}" dt="2024-06-19T11:04:17.052" v="654"/>
        <pc:sldMkLst>
          <pc:docMk/>
          <pc:sldMk cId="3551626363" sldId="312"/>
        </pc:sldMkLst>
      </pc:sldChg>
      <pc:sldChg chg="add">
        <pc:chgData name="Jamie Wilson" userId="d016e929-0129-42ed-a57b-0b91b6d94996" providerId="ADAL" clId="{977A5CFE-B24F-4D2C-A040-D303EF68BDD6}" dt="2024-06-19T11:04:17.052" v="654"/>
        <pc:sldMkLst>
          <pc:docMk/>
          <pc:sldMk cId="3305588243" sldId="313"/>
        </pc:sldMkLst>
      </pc:sldChg>
      <pc:sldChg chg="ord">
        <pc:chgData name="Jamie Wilson" userId="d016e929-0129-42ed-a57b-0b91b6d94996" providerId="ADAL" clId="{977A5CFE-B24F-4D2C-A040-D303EF68BDD6}" dt="2024-06-19T10:55:50.827" v="317"/>
        <pc:sldMkLst>
          <pc:docMk/>
          <pc:sldMk cId="3229391197" sldId="314"/>
        </pc:sldMkLst>
      </pc:sldChg>
      <pc:sldChg chg="add">
        <pc:chgData name="Jamie Wilson" userId="d016e929-0129-42ed-a57b-0b91b6d94996" providerId="ADAL" clId="{977A5CFE-B24F-4D2C-A040-D303EF68BDD6}" dt="2024-06-19T11:04:17.052" v="654"/>
        <pc:sldMkLst>
          <pc:docMk/>
          <pc:sldMk cId="4248508500" sldId="317"/>
        </pc:sldMkLst>
      </pc:sldChg>
      <pc:sldChg chg="del ord">
        <pc:chgData name="Jamie Wilson" userId="d016e929-0129-42ed-a57b-0b91b6d94996" providerId="ADAL" clId="{977A5CFE-B24F-4D2C-A040-D303EF68BDD6}" dt="2024-06-19T10:56:02.908" v="320" actId="47"/>
        <pc:sldMkLst>
          <pc:docMk/>
          <pc:sldMk cId="1445782235" sldId="318"/>
        </pc:sldMkLst>
      </pc:sldChg>
      <pc:sldChg chg="ord">
        <pc:chgData name="Jamie Wilson" userId="d016e929-0129-42ed-a57b-0b91b6d94996" providerId="ADAL" clId="{977A5CFE-B24F-4D2C-A040-D303EF68BDD6}" dt="2024-06-19T11:02:12.432" v="568"/>
        <pc:sldMkLst>
          <pc:docMk/>
          <pc:sldMk cId="1019724778" sldId="319"/>
        </pc:sldMkLst>
      </pc:sldChg>
      <pc:sldChg chg="ord">
        <pc:chgData name="Jamie Wilson" userId="d016e929-0129-42ed-a57b-0b91b6d94996" providerId="ADAL" clId="{977A5CFE-B24F-4D2C-A040-D303EF68BDD6}" dt="2024-06-19T11:02:12.432" v="568"/>
        <pc:sldMkLst>
          <pc:docMk/>
          <pc:sldMk cId="2391840423" sldId="320"/>
        </pc:sldMkLst>
      </pc:sldChg>
      <pc:sldChg chg="del ord">
        <pc:chgData name="Jamie Wilson" userId="d016e929-0129-42ed-a57b-0b91b6d94996" providerId="ADAL" clId="{977A5CFE-B24F-4D2C-A040-D303EF68BDD6}" dt="2024-06-19T15:33:22.748" v="726" actId="2696"/>
        <pc:sldMkLst>
          <pc:docMk/>
          <pc:sldMk cId="2463052696" sldId="321"/>
        </pc:sldMkLst>
      </pc:sldChg>
      <pc:sldChg chg="add">
        <pc:chgData name="Jamie Wilson" userId="d016e929-0129-42ed-a57b-0b91b6d94996" providerId="ADAL" clId="{977A5CFE-B24F-4D2C-A040-D303EF68BDD6}" dt="2024-06-19T15:33:27.830" v="727"/>
        <pc:sldMkLst>
          <pc:docMk/>
          <pc:sldMk cId="3601397342" sldId="321"/>
        </pc:sldMkLst>
      </pc:sldChg>
      <pc:sldChg chg="del">
        <pc:chgData name="Jamie Wilson" userId="d016e929-0129-42ed-a57b-0b91b6d94996" providerId="ADAL" clId="{977A5CFE-B24F-4D2C-A040-D303EF68BDD6}" dt="2024-06-19T10:55:42.548" v="313" actId="47"/>
        <pc:sldMkLst>
          <pc:docMk/>
          <pc:sldMk cId="288860199" sldId="322"/>
        </pc:sldMkLst>
      </pc:sldChg>
      <pc:sldChg chg="add">
        <pc:chgData name="Jamie Wilson" userId="d016e929-0129-42ed-a57b-0b91b6d94996" providerId="ADAL" clId="{977A5CFE-B24F-4D2C-A040-D303EF68BDD6}" dt="2024-06-19T10:51:05.723" v="112"/>
        <pc:sldMkLst>
          <pc:docMk/>
          <pc:sldMk cId="1047028377" sldId="323"/>
        </pc:sldMkLst>
      </pc:sldChg>
      <pc:sldChg chg="del">
        <pc:chgData name="Jamie Wilson" userId="d016e929-0129-42ed-a57b-0b91b6d94996" providerId="ADAL" clId="{977A5CFE-B24F-4D2C-A040-D303EF68BDD6}" dt="2024-06-19T10:51:01.066" v="111" actId="2696"/>
        <pc:sldMkLst>
          <pc:docMk/>
          <pc:sldMk cId="3073066458" sldId="323"/>
        </pc:sldMkLst>
      </pc:sldChg>
      <pc:sldChg chg="del">
        <pc:chgData name="Jamie Wilson" userId="d016e929-0129-42ed-a57b-0b91b6d94996" providerId="ADAL" clId="{977A5CFE-B24F-4D2C-A040-D303EF68BDD6}" dt="2024-06-19T10:51:01.066" v="111" actId="2696"/>
        <pc:sldMkLst>
          <pc:docMk/>
          <pc:sldMk cId="2695547799" sldId="324"/>
        </pc:sldMkLst>
      </pc:sldChg>
      <pc:sldChg chg="add">
        <pc:chgData name="Jamie Wilson" userId="d016e929-0129-42ed-a57b-0b91b6d94996" providerId="ADAL" clId="{977A5CFE-B24F-4D2C-A040-D303EF68BDD6}" dt="2024-06-19T10:51:05.723" v="112"/>
        <pc:sldMkLst>
          <pc:docMk/>
          <pc:sldMk cId="2899958328" sldId="324"/>
        </pc:sldMkLst>
      </pc:sldChg>
      <pc:sldChg chg="add">
        <pc:chgData name="Jamie Wilson" userId="d016e929-0129-42ed-a57b-0b91b6d94996" providerId="ADAL" clId="{977A5CFE-B24F-4D2C-A040-D303EF68BDD6}" dt="2024-06-19T10:56:24.694" v="322"/>
        <pc:sldMkLst>
          <pc:docMk/>
          <pc:sldMk cId="1268019258" sldId="325"/>
        </pc:sldMkLst>
      </pc:sldChg>
      <pc:sldChg chg="del">
        <pc:chgData name="Jamie Wilson" userId="d016e929-0129-42ed-a57b-0b91b6d94996" providerId="ADAL" clId="{977A5CFE-B24F-4D2C-A040-D303EF68BDD6}" dt="2024-06-19T10:56:20.392" v="321" actId="2696"/>
        <pc:sldMkLst>
          <pc:docMk/>
          <pc:sldMk cId="2099217161" sldId="325"/>
        </pc:sldMkLst>
      </pc:sldChg>
      <pc:sldChg chg="del">
        <pc:chgData name="Jamie Wilson" userId="d016e929-0129-42ed-a57b-0b91b6d94996" providerId="ADAL" clId="{977A5CFE-B24F-4D2C-A040-D303EF68BDD6}" dt="2024-06-19T11:02:01.140" v="566" actId="47"/>
        <pc:sldMkLst>
          <pc:docMk/>
          <pc:sldMk cId="4171966471" sldId="326"/>
        </pc:sldMkLst>
      </pc:sldChg>
    </pc:docChg>
  </pc:docChgLst>
  <pc:docChgLst>
    <pc:chgData name="Tracey McDonald" userId="b001e98f-f875-45b0-bf7b-35fb41706bfd" providerId="ADAL" clId="{1204F021-C857-4E46-B593-0598255D547D}"/>
    <pc:docChg chg="modSld">
      <pc:chgData name="Tracey McDonald" userId="b001e98f-f875-45b0-bf7b-35fb41706bfd" providerId="ADAL" clId="{1204F021-C857-4E46-B593-0598255D547D}" dt="2023-06-21T14:01:41.020" v="132" actId="20577"/>
      <pc:docMkLst>
        <pc:docMk/>
      </pc:docMkLst>
      <pc:sldChg chg="modSp mod">
        <pc:chgData name="Tracey McDonald" userId="b001e98f-f875-45b0-bf7b-35fb41706bfd" providerId="ADAL" clId="{1204F021-C857-4E46-B593-0598255D547D}" dt="2023-06-21T13:59:56.219" v="18" actId="20577"/>
        <pc:sldMkLst>
          <pc:docMk/>
          <pc:sldMk cId="853014110" sldId="256"/>
        </pc:sldMkLst>
      </pc:sldChg>
      <pc:sldChg chg="modSp mod">
        <pc:chgData name="Tracey McDonald" userId="b001e98f-f875-45b0-bf7b-35fb41706bfd" providerId="ADAL" clId="{1204F021-C857-4E46-B593-0598255D547D}" dt="2023-06-21T14:01:41.020" v="132" actId="20577"/>
        <pc:sldMkLst>
          <pc:docMk/>
          <pc:sldMk cId="2313373634" sldId="280"/>
        </pc:sldMkLst>
      </pc:sldChg>
    </pc:docChg>
  </pc:docChgLst>
  <pc:docChgLst>
    <pc:chgData name="Jamie Wilson" userId="d016e929-0129-42ed-a57b-0b91b6d94996" providerId="ADAL" clId="{09C52869-9196-4594-A360-B60B07540CC9}"/>
    <pc:docChg chg="delSld modSld">
      <pc:chgData name="Jamie Wilson" userId="d016e929-0129-42ed-a57b-0b91b6d94996" providerId="ADAL" clId="{09C52869-9196-4594-A360-B60B07540CC9}" dt="2025-06-19T12:27:37.819" v="123" actId="47"/>
      <pc:docMkLst>
        <pc:docMk/>
      </pc:docMkLst>
      <pc:sldChg chg="modSp mod">
        <pc:chgData name="Jamie Wilson" userId="d016e929-0129-42ed-a57b-0b91b6d94996" providerId="ADAL" clId="{09C52869-9196-4594-A360-B60B07540CC9}" dt="2025-06-19T10:55:42.355" v="6" actId="6549"/>
        <pc:sldMkLst>
          <pc:docMk/>
          <pc:sldMk cId="853014110" sldId="256"/>
        </pc:sldMkLst>
        <pc:spChg chg="mod">
          <ac:chgData name="Jamie Wilson" userId="d016e929-0129-42ed-a57b-0b91b6d94996" providerId="ADAL" clId="{09C52869-9196-4594-A360-B60B07540CC9}" dt="2025-06-19T10:55:42.355" v="6" actId="6549"/>
          <ac:spMkLst>
            <pc:docMk/>
            <pc:sldMk cId="853014110" sldId="256"/>
            <ac:spMk id="3" creationId="{00000000-0000-0000-0000-000000000000}"/>
          </ac:spMkLst>
        </pc:spChg>
      </pc:sldChg>
      <pc:sldChg chg="modSp mod">
        <pc:chgData name="Jamie Wilson" userId="d016e929-0129-42ed-a57b-0b91b6d94996" providerId="ADAL" clId="{09C52869-9196-4594-A360-B60B07540CC9}" dt="2025-06-19T11:32:23.573" v="32" actId="20577"/>
        <pc:sldMkLst>
          <pc:docMk/>
          <pc:sldMk cId="1410522495" sldId="258"/>
        </pc:sldMkLst>
        <pc:spChg chg="mod">
          <ac:chgData name="Jamie Wilson" userId="d016e929-0129-42ed-a57b-0b91b6d94996" providerId="ADAL" clId="{09C52869-9196-4594-A360-B60B07540CC9}" dt="2025-06-19T11:32:23.573" v="32" actId="20577"/>
          <ac:spMkLst>
            <pc:docMk/>
            <pc:sldMk cId="1410522495" sldId="258"/>
            <ac:spMk id="3" creationId="{00000000-0000-0000-0000-000000000000}"/>
          </ac:spMkLst>
        </pc:spChg>
      </pc:sldChg>
      <pc:sldChg chg="modSp mod">
        <pc:chgData name="Jamie Wilson" userId="d016e929-0129-42ed-a57b-0b91b6d94996" providerId="ADAL" clId="{09C52869-9196-4594-A360-B60B07540CC9}" dt="2025-06-19T11:37:46.967" v="96" actId="20577"/>
        <pc:sldMkLst>
          <pc:docMk/>
          <pc:sldMk cId="2562431260" sldId="259"/>
        </pc:sldMkLst>
        <pc:spChg chg="mod">
          <ac:chgData name="Jamie Wilson" userId="d016e929-0129-42ed-a57b-0b91b6d94996" providerId="ADAL" clId="{09C52869-9196-4594-A360-B60B07540CC9}" dt="2025-06-19T11:36:33.029" v="67" actId="20577"/>
          <ac:spMkLst>
            <pc:docMk/>
            <pc:sldMk cId="2562431260" sldId="259"/>
            <ac:spMk id="2" creationId="{00000000-0000-0000-0000-000000000000}"/>
          </ac:spMkLst>
        </pc:spChg>
        <pc:spChg chg="mod">
          <ac:chgData name="Jamie Wilson" userId="d016e929-0129-42ed-a57b-0b91b6d94996" providerId="ADAL" clId="{09C52869-9196-4594-A360-B60B07540CC9}" dt="2025-06-19T11:37:46.967" v="96" actId="20577"/>
          <ac:spMkLst>
            <pc:docMk/>
            <pc:sldMk cId="2562431260" sldId="259"/>
            <ac:spMk id="3" creationId="{00000000-0000-0000-0000-000000000000}"/>
          </ac:spMkLst>
        </pc:spChg>
      </pc:sldChg>
      <pc:sldChg chg="modSp mod">
        <pc:chgData name="Jamie Wilson" userId="d016e929-0129-42ed-a57b-0b91b6d94996" providerId="ADAL" clId="{09C52869-9196-4594-A360-B60B07540CC9}" dt="2025-06-19T11:38:02.543" v="104" actId="6549"/>
        <pc:sldMkLst>
          <pc:docMk/>
          <pc:sldMk cId="654498211" sldId="268"/>
        </pc:sldMkLst>
        <pc:spChg chg="mod">
          <ac:chgData name="Jamie Wilson" userId="d016e929-0129-42ed-a57b-0b91b6d94996" providerId="ADAL" clId="{09C52869-9196-4594-A360-B60B07540CC9}" dt="2025-06-19T11:38:02.543" v="104" actId="6549"/>
          <ac:spMkLst>
            <pc:docMk/>
            <pc:sldMk cId="654498211" sldId="268"/>
            <ac:spMk id="2" creationId="{00000000-0000-0000-0000-000000000000}"/>
          </ac:spMkLst>
        </pc:spChg>
      </pc:sldChg>
      <pc:sldChg chg="modSp mod">
        <pc:chgData name="Jamie Wilson" userId="d016e929-0129-42ed-a57b-0b91b6d94996" providerId="ADAL" clId="{09C52869-9196-4594-A360-B60B07540CC9}" dt="2025-06-19T10:55:57.292" v="24" actId="20577"/>
        <pc:sldMkLst>
          <pc:docMk/>
          <pc:sldMk cId="2874001501" sldId="275"/>
        </pc:sldMkLst>
        <pc:spChg chg="mod">
          <ac:chgData name="Jamie Wilson" userId="d016e929-0129-42ed-a57b-0b91b6d94996" providerId="ADAL" clId="{09C52869-9196-4594-A360-B60B07540CC9}" dt="2025-06-19T10:55:57.292" v="24" actId="20577"/>
          <ac:spMkLst>
            <pc:docMk/>
            <pc:sldMk cId="2874001501" sldId="275"/>
            <ac:spMk id="3" creationId="{00000000-0000-0000-0000-000000000000}"/>
          </ac:spMkLst>
        </pc:spChg>
      </pc:sldChg>
      <pc:sldChg chg="modSp mod">
        <pc:chgData name="Jamie Wilson" userId="d016e929-0129-42ed-a57b-0b91b6d94996" providerId="ADAL" clId="{09C52869-9196-4594-A360-B60B07540CC9}" dt="2025-06-19T11:42:04.990" v="116" actId="20577"/>
        <pc:sldMkLst>
          <pc:docMk/>
          <pc:sldMk cId="2633213414" sldId="277"/>
        </pc:sldMkLst>
        <pc:spChg chg="mod">
          <ac:chgData name="Jamie Wilson" userId="d016e929-0129-42ed-a57b-0b91b6d94996" providerId="ADAL" clId="{09C52869-9196-4594-A360-B60B07540CC9}" dt="2025-06-19T11:42:04.990" v="116" actId="20577"/>
          <ac:spMkLst>
            <pc:docMk/>
            <pc:sldMk cId="2633213414" sldId="277"/>
            <ac:spMk id="3" creationId="{00000000-0000-0000-0000-000000000000}"/>
          </ac:spMkLst>
        </pc:spChg>
      </pc:sldChg>
      <pc:sldChg chg="modSp mod">
        <pc:chgData name="Jamie Wilson" userId="d016e929-0129-42ed-a57b-0b91b6d94996" providerId="ADAL" clId="{09C52869-9196-4594-A360-B60B07540CC9}" dt="2025-06-19T11:43:16.411" v="118" actId="20577"/>
        <pc:sldMkLst>
          <pc:docMk/>
          <pc:sldMk cId="2260394893" sldId="292"/>
        </pc:sldMkLst>
        <pc:spChg chg="mod">
          <ac:chgData name="Jamie Wilson" userId="d016e929-0129-42ed-a57b-0b91b6d94996" providerId="ADAL" clId="{09C52869-9196-4594-A360-B60B07540CC9}" dt="2025-06-19T11:43:16.411" v="118" actId="20577"/>
          <ac:spMkLst>
            <pc:docMk/>
            <pc:sldMk cId="2260394893" sldId="292"/>
            <ac:spMk id="3" creationId="{00000000-0000-0000-0000-000000000000}"/>
          </ac:spMkLst>
        </pc:spChg>
      </pc:sldChg>
      <pc:sldChg chg="modSp mod">
        <pc:chgData name="Jamie Wilson" userId="d016e929-0129-42ed-a57b-0b91b6d94996" providerId="ADAL" clId="{09C52869-9196-4594-A360-B60B07540CC9}" dt="2025-06-19T11:43:47.375" v="120" actId="20577"/>
        <pc:sldMkLst>
          <pc:docMk/>
          <pc:sldMk cId="3809909992" sldId="293"/>
        </pc:sldMkLst>
        <pc:spChg chg="mod">
          <ac:chgData name="Jamie Wilson" userId="d016e929-0129-42ed-a57b-0b91b6d94996" providerId="ADAL" clId="{09C52869-9196-4594-A360-B60B07540CC9}" dt="2025-06-19T11:43:47.375" v="120" actId="20577"/>
          <ac:spMkLst>
            <pc:docMk/>
            <pc:sldMk cId="3809909992" sldId="293"/>
            <ac:spMk id="3" creationId="{00000000-0000-0000-0000-000000000000}"/>
          </ac:spMkLst>
        </pc:spChg>
      </pc:sldChg>
      <pc:sldChg chg="del">
        <pc:chgData name="Jamie Wilson" userId="d016e929-0129-42ed-a57b-0b91b6d94996" providerId="ADAL" clId="{09C52869-9196-4594-A360-B60B07540CC9}" dt="2025-06-19T11:51:14.218" v="122" actId="47"/>
        <pc:sldMkLst>
          <pc:docMk/>
          <pc:sldMk cId="2275424030" sldId="300"/>
        </pc:sldMkLst>
      </pc:sldChg>
      <pc:sldChg chg="del">
        <pc:chgData name="Jamie Wilson" userId="d016e929-0129-42ed-a57b-0b91b6d94996" providerId="ADAL" clId="{09C52869-9196-4594-A360-B60B07540CC9}" dt="2025-06-19T11:47:37.784" v="121" actId="47"/>
        <pc:sldMkLst>
          <pc:docMk/>
          <pc:sldMk cId="1118152615" sldId="301"/>
        </pc:sldMkLst>
      </pc:sldChg>
      <pc:sldChg chg="modSp mod">
        <pc:chgData name="Jamie Wilson" userId="d016e929-0129-42ed-a57b-0b91b6d94996" providerId="ADAL" clId="{09C52869-9196-4594-A360-B60B07540CC9}" dt="2025-06-19T11:35:17.277" v="65" actId="20577"/>
        <pc:sldMkLst>
          <pc:docMk/>
          <pc:sldMk cId="1793008405" sldId="307"/>
        </pc:sldMkLst>
        <pc:spChg chg="mod">
          <ac:chgData name="Jamie Wilson" userId="d016e929-0129-42ed-a57b-0b91b6d94996" providerId="ADAL" clId="{09C52869-9196-4594-A360-B60B07540CC9}" dt="2025-06-19T11:32:57.915" v="33" actId="20577"/>
          <ac:spMkLst>
            <pc:docMk/>
            <pc:sldMk cId="1793008405" sldId="307"/>
            <ac:spMk id="2" creationId="{00000000-0000-0000-0000-000000000000}"/>
          </ac:spMkLst>
        </pc:spChg>
        <pc:spChg chg="mod">
          <ac:chgData name="Jamie Wilson" userId="d016e929-0129-42ed-a57b-0b91b6d94996" providerId="ADAL" clId="{09C52869-9196-4594-A360-B60B07540CC9}" dt="2025-06-19T11:35:17.277" v="65" actId="20577"/>
          <ac:spMkLst>
            <pc:docMk/>
            <pc:sldMk cId="1793008405" sldId="307"/>
            <ac:spMk id="3" creationId="{00000000-0000-0000-0000-000000000000}"/>
          </ac:spMkLst>
        </pc:spChg>
      </pc:sldChg>
      <pc:sldChg chg="del">
        <pc:chgData name="Jamie Wilson" userId="d016e929-0129-42ed-a57b-0b91b6d94996" providerId="ADAL" clId="{09C52869-9196-4594-A360-B60B07540CC9}" dt="2025-06-19T12:27:37.819" v="123" actId="47"/>
        <pc:sldMkLst>
          <pc:docMk/>
          <pc:sldMk cId="3551626363" sldId="31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391329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1481384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817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1842381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03625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287302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2634088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76218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3355169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166835-5D03-4999-B858-3F1EFEC334FC}"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3382394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166835-5D03-4999-B858-3F1EFEC334FC}" type="datetimeFigureOut">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211204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166835-5D03-4999-B858-3F1EFEC334FC}" type="datetimeFigureOut">
              <a:rPr lang="en-GB" smtClean="0"/>
              <a:t>19/06/2025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4059678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166835-5D03-4999-B858-3F1EFEC334FC}" type="datetimeFigureOut">
              <a:rPr lang="en-GB" smtClean="0"/>
              <a:t>19/06/2025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246938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66835-5D03-4999-B858-3F1EFEC334FC}" type="datetimeFigureOut">
              <a:rPr lang="en-GB" smtClean="0"/>
              <a:t>19/06/2025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5161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166835-5D03-4999-B858-3F1EFEC334FC}" type="datetimeFigureOut">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1727912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166835-5D03-4999-B858-3F1EFEC334FC}" type="datetimeFigureOut">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D105ED-A670-4BBD-910E-E25BD97CC6D1}" type="slidenum">
              <a:rPr lang="en-GB" smtClean="0"/>
              <a:t>‹#›</a:t>
            </a:fld>
            <a:endParaRPr lang="en-GB"/>
          </a:p>
        </p:txBody>
      </p:sp>
    </p:spTree>
    <p:extLst>
      <p:ext uri="{BB962C8B-B14F-4D97-AF65-F5344CB8AC3E}">
        <p14:creationId xmlns:p14="http://schemas.microsoft.com/office/powerpoint/2010/main" val="2110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166835-5D03-4999-B858-3F1EFEC334FC}" type="datetimeFigureOut">
              <a:rPr lang="en-GB" smtClean="0"/>
              <a:t>19/06/2025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AD105ED-A670-4BBD-910E-E25BD97CC6D1}" type="slidenum">
              <a:rPr lang="en-GB" smtClean="0"/>
              <a:t>‹#›</a:t>
            </a:fld>
            <a:endParaRPr lang="en-GB"/>
          </a:p>
        </p:txBody>
      </p:sp>
    </p:spTree>
    <p:extLst>
      <p:ext uri="{BB962C8B-B14F-4D97-AF65-F5344CB8AC3E}">
        <p14:creationId xmlns:p14="http://schemas.microsoft.com/office/powerpoint/2010/main" val="23965068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Year 12 Physics Trip</a:t>
            </a:r>
          </a:p>
        </p:txBody>
      </p:sp>
      <p:sp>
        <p:nvSpPr>
          <p:cNvPr id="3" name="Subtitle 2"/>
          <p:cNvSpPr>
            <a:spLocks noGrp="1"/>
          </p:cNvSpPr>
          <p:nvPr>
            <p:ph type="subTitle" idx="1"/>
          </p:nvPr>
        </p:nvSpPr>
        <p:spPr/>
        <p:txBody>
          <a:bodyPr/>
          <a:lstStyle/>
          <a:p>
            <a:r>
              <a:rPr lang="en-GB" dirty="0"/>
              <a:t>17</a:t>
            </a:r>
            <a:r>
              <a:rPr lang="en-GB" baseline="30000" dirty="0"/>
              <a:t>th</a:t>
            </a:r>
            <a:r>
              <a:rPr lang="en-GB" dirty="0"/>
              <a:t> to 21</a:t>
            </a:r>
            <a:r>
              <a:rPr lang="en-GB" baseline="30000" dirty="0"/>
              <a:t>st</a:t>
            </a:r>
            <a:r>
              <a:rPr lang="en-GB" dirty="0"/>
              <a:t> July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227" t="35714" r="12695" b="13810"/>
          <a:stretch/>
        </p:blipFill>
        <p:spPr>
          <a:xfrm>
            <a:off x="914400" y="1438266"/>
            <a:ext cx="8479971" cy="1046423"/>
          </a:xfrm>
          <a:prstGeom prst="rect">
            <a:avLst/>
          </a:prstGeom>
        </p:spPr>
      </p:pic>
    </p:spTree>
    <p:extLst>
      <p:ext uri="{BB962C8B-B14F-4D97-AF65-F5344CB8AC3E}">
        <p14:creationId xmlns:p14="http://schemas.microsoft.com/office/powerpoint/2010/main" val="853014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05588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48508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5000" r="100000">
                        <a14:foregroundMark x1="51333" y1="28333" x2="51333" y2="28333"/>
                        <a14:foregroundMark x1="61333" y1="16333" x2="61333" y2="16333"/>
                        <a14:foregroundMark x1="58333" y1="10667" x2="58333" y2="10667"/>
                        <a14:foregroundMark x1="56667" y1="7000" x2="56667" y2="7000"/>
                        <a14:foregroundMark x1="73333" y1="10667" x2="73333" y2="10667"/>
                        <a14:foregroundMark x1="85333" y1="14333" x2="85333" y2="14333"/>
                        <a14:foregroundMark x1="87333" y1="15000" x2="87333" y2="15000"/>
                        <a14:foregroundMark x1="86333" y1="21333" x2="86333" y2="21333"/>
                        <a14:foregroundMark x1="87333" y1="30000" x2="87333" y2="30000"/>
                        <a14:foregroundMark x1="87667" y1="28667" x2="87667" y2="28667"/>
                        <a14:foregroundMark x1="87667" y1="37000" x2="87667" y2="37000"/>
                        <a14:foregroundMark x1="34667" y1="51000" x2="34667" y2="51000"/>
                        <a14:foregroundMark x1="14333" y1="23667" x2="14333" y2="23667"/>
                        <a14:foregroundMark x1="9667" y1="18667" x2="9667" y2="18667"/>
                        <a14:foregroundMark x1="89000" y1="15667" x2="89000" y2="15667"/>
                        <a14:foregroundMark x1="89667" y1="14333" x2="89667" y2="14333"/>
                        <a14:foregroundMark x1="88000" y1="14000" x2="88000" y2="14000"/>
                      </a14:backgroundRemoval>
                    </a14:imgEffect>
                  </a14:imgLayer>
                </a14:imgProps>
              </a:ext>
            </a:extLst>
          </a:blip>
          <a:stretch>
            <a:fillRect/>
          </a:stretch>
        </p:blipFill>
        <p:spPr>
          <a:xfrm>
            <a:off x="2959220" y="809804"/>
            <a:ext cx="4683784" cy="4683784"/>
          </a:xfrm>
          <a:prstGeom prst="rect">
            <a:avLst/>
          </a:prstGeom>
        </p:spPr>
      </p:pic>
    </p:spTree>
    <p:extLst>
      <p:ext uri="{BB962C8B-B14F-4D97-AF65-F5344CB8AC3E}">
        <p14:creationId xmlns:p14="http://schemas.microsoft.com/office/powerpoint/2010/main" val="3993347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444" y="350808"/>
            <a:ext cx="8596668" cy="1320800"/>
          </a:xfrm>
        </p:spPr>
        <p:txBody>
          <a:bodyPr/>
          <a:lstStyle/>
          <a:p>
            <a:r>
              <a:rPr lang="en-GB" dirty="0"/>
              <a:t>Saturday 19</a:t>
            </a:r>
            <a:r>
              <a:rPr lang="en-GB" baseline="30000" dirty="0"/>
              <a:t>th</a:t>
            </a:r>
            <a:r>
              <a:rPr lang="en-GB" dirty="0"/>
              <a:t> July</a:t>
            </a:r>
          </a:p>
        </p:txBody>
      </p:sp>
      <p:sp>
        <p:nvSpPr>
          <p:cNvPr id="3" name="TextBox 2"/>
          <p:cNvSpPr txBox="1"/>
          <p:nvPr/>
        </p:nvSpPr>
        <p:spPr>
          <a:xfrm>
            <a:off x="970420" y="1270000"/>
            <a:ext cx="8456609" cy="3970318"/>
          </a:xfrm>
          <a:prstGeom prst="rect">
            <a:avLst/>
          </a:prstGeom>
          <a:noFill/>
        </p:spPr>
        <p:txBody>
          <a:bodyPr wrap="square" rtlCol="0">
            <a:spAutoFit/>
          </a:bodyPr>
          <a:lstStyle/>
          <a:p>
            <a:r>
              <a:rPr lang="en-GB" sz="2800" dirty="0"/>
              <a:t>7:00 Breakfast</a:t>
            </a:r>
          </a:p>
          <a:p>
            <a:endParaRPr lang="en-GB" sz="2800" dirty="0"/>
          </a:p>
          <a:p>
            <a:r>
              <a:rPr lang="en-GB" sz="2800" dirty="0"/>
              <a:t>08:30 Excursion to </a:t>
            </a:r>
            <a:r>
              <a:rPr lang="en-GB" sz="2800" dirty="0" err="1"/>
              <a:t>Electrobroc</a:t>
            </a:r>
            <a:endParaRPr lang="en-GB" sz="2800" dirty="0"/>
          </a:p>
          <a:p>
            <a:endParaRPr lang="en-GB" sz="2800" dirty="0"/>
          </a:p>
          <a:p>
            <a:r>
              <a:rPr lang="en-GB" sz="2800" dirty="0"/>
              <a:t>14:00 Geneva’s Lake Walk to Old Town</a:t>
            </a:r>
          </a:p>
          <a:p>
            <a:endParaRPr lang="en-GB" sz="2800" dirty="0"/>
          </a:p>
          <a:p>
            <a:r>
              <a:rPr lang="en-GB" sz="2800" dirty="0"/>
              <a:t>16</a:t>
            </a:r>
            <a:r>
              <a:rPr lang="en-GB" sz="2800" dirty="0">
                <a:sym typeface="Wingdings" panose="05000000000000000000" pitchFamily="2" charset="2"/>
              </a:rPr>
              <a:t>:20 Cruise of Lake Geneva</a:t>
            </a:r>
          </a:p>
          <a:p>
            <a:endParaRPr lang="en-GB" sz="2800" dirty="0"/>
          </a:p>
          <a:p>
            <a:r>
              <a:rPr lang="en-GB" sz="2800" dirty="0"/>
              <a:t>19:00 Dinner at Restaurant Molino </a:t>
            </a:r>
            <a:r>
              <a:rPr lang="en-GB" sz="2800" dirty="0" err="1"/>
              <a:t>Molard</a:t>
            </a:r>
            <a:endParaRPr lang="en-GB" sz="2800" dirty="0"/>
          </a:p>
        </p:txBody>
      </p:sp>
    </p:spTree>
    <p:extLst>
      <p:ext uri="{BB962C8B-B14F-4D97-AF65-F5344CB8AC3E}">
        <p14:creationId xmlns:p14="http://schemas.microsoft.com/office/powerpoint/2010/main" val="256243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broc | Hydroelectric factory in Broc">
            <a:extLst>
              <a:ext uri="{FF2B5EF4-FFF2-40B4-BE49-F238E27FC236}">
                <a16:creationId xmlns:a16="http://schemas.microsoft.com/office/drawing/2014/main" id="{7B0C5F96-8226-4686-A8D5-D731048562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449" y="1129005"/>
            <a:ext cx="7399176" cy="416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01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6802"/>
          <a:stretch/>
        </p:blipFill>
        <p:spPr>
          <a:xfrm>
            <a:off x="130367" y="32150"/>
            <a:ext cx="4572000" cy="355934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8457"/>
          <a:stretch/>
        </p:blipFill>
        <p:spPr>
          <a:xfrm>
            <a:off x="7324381" y="32150"/>
            <a:ext cx="4572000" cy="370822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6" y="3591498"/>
            <a:ext cx="5800668" cy="32665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8658" y="3916642"/>
            <a:ext cx="3753576" cy="2818935"/>
          </a:xfrm>
          <a:prstGeom prst="rect">
            <a:avLst/>
          </a:prstGeom>
        </p:spPr>
      </p:pic>
    </p:spTree>
    <p:extLst>
      <p:ext uri="{BB962C8B-B14F-4D97-AF65-F5344CB8AC3E}">
        <p14:creationId xmlns:p14="http://schemas.microsoft.com/office/powerpoint/2010/main" val="357604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80043" cy="37177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21" y="3739341"/>
            <a:ext cx="4572000" cy="304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1822" y="2224355"/>
            <a:ext cx="6242891" cy="3439265"/>
          </a:xfrm>
          <a:prstGeom prst="rect">
            <a:avLst/>
          </a:prstGeom>
        </p:spPr>
      </p:pic>
    </p:spTree>
    <p:extLst>
      <p:ext uri="{BB962C8B-B14F-4D97-AF65-F5344CB8AC3E}">
        <p14:creationId xmlns:p14="http://schemas.microsoft.com/office/powerpoint/2010/main" val="257758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052" y="1369558"/>
            <a:ext cx="7430861" cy="4174793"/>
          </a:xfrm>
          <a:prstGeom prst="rect">
            <a:avLst/>
          </a:prstGeom>
        </p:spPr>
      </p:pic>
    </p:spTree>
    <p:extLst>
      <p:ext uri="{BB962C8B-B14F-4D97-AF65-F5344CB8AC3E}">
        <p14:creationId xmlns:p14="http://schemas.microsoft.com/office/powerpoint/2010/main" val="3229391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Sunday 20</a:t>
            </a:r>
            <a:r>
              <a:rPr lang="en-GB" baseline="30000" dirty="0"/>
              <a:t>th</a:t>
            </a:r>
            <a:r>
              <a:rPr lang="en-GB" dirty="0"/>
              <a:t> July</a:t>
            </a:r>
          </a:p>
        </p:txBody>
      </p:sp>
      <p:sp>
        <p:nvSpPr>
          <p:cNvPr id="3" name="TextBox 2"/>
          <p:cNvSpPr txBox="1"/>
          <p:nvPr/>
        </p:nvSpPr>
        <p:spPr>
          <a:xfrm>
            <a:off x="944583" y="1563998"/>
            <a:ext cx="9487441" cy="4832092"/>
          </a:xfrm>
          <a:prstGeom prst="rect">
            <a:avLst/>
          </a:prstGeom>
          <a:noFill/>
        </p:spPr>
        <p:txBody>
          <a:bodyPr wrap="square" rtlCol="0">
            <a:spAutoFit/>
          </a:bodyPr>
          <a:lstStyle/>
          <a:p>
            <a:r>
              <a:rPr lang="en-GB" sz="2800" dirty="0"/>
              <a:t>7:30 Breakfast</a:t>
            </a:r>
          </a:p>
          <a:p>
            <a:endParaRPr lang="en-GB" sz="2800" dirty="0"/>
          </a:p>
          <a:p>
            <a:r>
              <a:rPr lang="en-GB" sz="2800" dirty="0"/>
              <a:t>10:00 Cable Car and tour of Mont </a:t>
            </a:r>
            <a:r>
              <a:rPr lang="en-GB" sz="2800" dirty="0" err="1"/>
              <a:t>Saleve</a:t>
            </a:r>
            <a:endParaRPr lang="en-GB" sz="2800" dirty="0"/>
          </a:p>
          <a:p>
            <a:endParaRPr lang="en-GB" sz="2800" dirty="0"/>
          </a:p>
          <a:p>
            <a:r>
              <a:rPr lang="en-GB" sz="2800" dirty="0"/>
              <a:t>15:00 Red Cross and Red Crescent Museum</a:t>
            </a:r>
          </a:p>
          <a:p>
            <a:endParaRPr lang="en-GB" sz="2800" dirty="0"/>
          </a:p>
          <a:p>
            <a:r>
              <a:rPr lang="en-GB" sz="2800" dirty="0"/>
              <a:t>17:30 Geneva’s waterfront</a:t>
            </a:r>
          </a:p>
          <a:p>
            <a:endParaRPr lang="en-GB" sz="2800" dirty="0"/>
          </a:p>
          <a:p>
            <a:r>
              <a:rPr lang="en-GB" sz="2800" dirty="0"/>
              <a:t>18:30 Dinner at Il </a:t>
            </a:r>
            <a:r>
              <a:rPr lang="en-GB" sz="2800" dirty="0" err="1"/>
              <a:t>Fornello</a:t>
            </a:r>
            <a:r>
              <a:rPr lang="en-GB" sz="2800" dirty="0"/>
              <a:t> </a:t>
            </a:r>
            <a:r>
              <a:rPr lang="en-GB" sz="2800" dirty="0" err="1"/>
              <a:t>Napoletano</a:t>
            </a:r>
            <a:endParaRPr lang="en-GB" sz="2800" dirty="0"/>
          </a:p>
          <a:p>
            <a:endParaRPr lang="en-GB" sz="2800" dirty="0"/>
          </a:p>
          <a:p>
            <a:endParaRPr lang="en-GB" sz="2800" dirty="0"/>
          </a:p>
        </p:txBody>
      </p:sp>
    </p:spTree>
    <p:extLst>
      <p:ext uri="{BB962C8B-B14F-4D97-AF65-F5344CB8AC3E}">
        <p14:creationId xmlns:p14="http://schemas.microsoft.com/office/powerpoint/2010/main" val="654498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3185" y="206252"/>
            <a:ext cx="3376117" cy="223949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253" y="2549994"/>
            <a:ext cx="7281996" cy="408912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3583" b="13164"/>
          <a:stretch/>
        </p:blipFill>
        <p:spPr>
          <a:xfrm>
            <a:off x="0" y="672028"/>
            <a:ext cx="4572000" cy="2511847"/>
          </a:xfrm>
          <a:prstGeom prst="rect">
            <a:avLst/>
          </a:prstGeom>
        </p:spPr>
      </p:pic>
    </p:spTree>
    <p:extLst>
      <p:ext uri="{BB962C8B-B14F-4D97-AF65-F5344CB8AC3E}">
        <p14:creationId xmlns:p14="http://schemas.microsoft.com/office/powerpoint/2010/main" val="1389506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Staffing</a:t>
            </a:r>
          </a:p>
        </p:txBody>
      </p:sp>
      <p:sp>
        <p:nvSpPr>
          <p:cNvPr id="3" name="Content Placeholder 2"/>
          <p:cNvSpPr>
            <a:spLocks noGrp="1"/>
          </p:cNvSpPr>
          <p:nvPr>
            <p:ph idx="1"/>
          </p:nvPr>
        </p:nvSpPr>
        <p:spPr/>
        <p:txBody>
          <a:bodyPr>
            <a:normAutofit/>
          </a:bodyPr>
          <a:lstStyle/>
          <a:p>
            <a:r>
              <a:rPr lang="en-GB" sz="3600" dirty="0"/>
              <a:t>Mr Wilson</a:t>
            </a:r>
          </a:p>
          <a:p>
            <a:r>
              <a:rPr lang="en-GB" sz="3600" dirty="0"/>
              <a:t>Miss Bramley</a:t>
            </a:r>
          </a:p>
          <a:p>
            <a:r>
              <a:rPr lang="en-GB" sz="3600" dirty="0"/>
              <a:t>Miss Clarey</a:t>
            </a:r>
          </a:p>
          <a:p>
            <a:r>
              <a:rPr lang="en-GB" sz="3600" dirty="0"/>
              <a:t>Mr Walker</a:t>
            </a:r>
          </a:p>
          <a:p>
            <a:r>
              <a:rPr lang="en-GB" sz="3600" dirty="0"/>
              <a:t>Mr Rhodes</a:t>
            </a:r>
          </a:p>
        </p:txBody>
      </p:sp>
    </p:spTree>
    <p:extLst>
      <p:ext uri="{BB962C8B-B14F-4D97-AF65-F5344CB8AC3E}">
        <p14:creationId xmlns:p14="http://schemas.microsoft.com/office/powerpoint/2010/main" val="2874001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025596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13315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3455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410" y="324998"/>
            <a:ext cx="4387467" cy="2924978"/>
          </a:xfrm>
          <a:prstGeom prst="rect">
            <a:avLst/>
          </a:prstGeom>
        </p:spPr>
      </p:pic>
      <p:pic>
        <p:nvPicPr>
          <p:cNvPr id="3" name="Picture 2"/>
          <p:cNvPicPr>
            <a:picLocks noChangeAspect="1"/>
          </p:cNvPicPr>
          <p:nvPr/>
        </p:nvPicPr>
        <p:blipFill>
          <a:blip r:embed="rId3"/>
          <a:stretch>
            <a:fillRect/>
          </a:stretch>
        </p:blipFill>
        <p:spPr>
          <a:xfrm>
            <a:off x="6129049" y="1377107"/>
            <a:ext cx="5570863" cy="4178147"/>
          </a:xfrm>
          <a:prstGeom prst="rect">
            <a:avLst/>
          </a:prstGeom>
        </p:spPr>
      </p:pic>
      <p:pic>
        <p:nvPicPr>
          <p:cNvPr id="4" name="Picture 3"/>
          <p:cNvPicPr>
            <a:picLocks noChangeAspect="1"/>
          </p:cNvPicPr>
          <p:nvPr/>
        </p:nvPicPr>
        <p:blipFill>
          <a:blip r:embed="rId4"/>
          <a:stretch>
            <a:fillRect/>
          </a:stretch>
        </p:blipFill>
        <p:spPr>
          <a:xfrm>
            <a:off x="1252251" y="3393194"/>
            <a:ext cx="4314940" cy="3236205"/>
          </a:xfrm>
          <a:prstGeom prst="rect">
            <a:avLst/>
          </a:prstGeom>
        </p:spPr>
      </p:pic>
    </p:spTree>
    <p:extLst>
      <p:ext uri="{BB962C8B-B14F-4D97-AF65-F5344CB8AC3E}">
        <p14:creationId xmlns:p14="http://schemas.microsoft.com/office/powerpoint/2010/main" val="1728572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4060" y="207834"/>
            <a:ext cx="10447892" cy="6650166"/>
          </a:xfrm>
          <a:prstGeom prst="rect">
            <a:avLst/>
          </a:prstGeom>
        </p:spPr>
      </p:pic>
    </p:spTree>
    <p:extLst>
      <p:ext uri="{BB962C8B-B14F-4D97-AF65-F5344CB8AC3E}">
        <p14:creationId xmlns:p14="http://schemas.microsoft.com/office/powerpoint/2010/main" val="2761753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12" y="130424"/>
            <a:ext cx="4996149" cy="332868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9618" y="1794766"/>
            <a:ext cx="6408145" cy="360458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69" y="3813857"/>
            <a:ext cx="4123834" cy="2738484"/>
          </a:xfrm>
          <a:prstGeom prst="rect">
            <a:avLst/>
          </a:prstGeom>
        </p:spPr>
      </p:pic>
    </p:spTree>
    <p:extLst>
      <p:ext uri="{BB962C8B-B14F-4D97-AF65-F5344CB8AC3E}">
        <p14:creationId xmlns:p14="http://schemas.microsoft.com/office/powerpoint/2010/main" val="406443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Monday 22</a:t>
            </a:r>
            <a:r>
              <a:rPr lang="en-GB" baseline="30000" dirty="0"/>
              <a:t>nd</a:t>
            </a:r>
            <a:r>
              <a:rPr lang="en-GB" dirty="0"/>
              <a:t> July</a:t>
            </a:r>
          </a:p>
        </p:txBody>
      </p:sp>
      <p:sp>
        <p:nvSpPr>
          <p:cNvPr id="3" name="TextBox 2"/>
          <p:cNvSpPr txBox="1"/>
          <p:nvPr/>
        </p:nvSpPr>
        <p:spPr>
          <a:xfrm>
            <a:off x="1117290" y="1392804"/>
            <a:ext cx="9688362" cy="5632311"/>
          </a:xfrm>
          <a:prstGeom prst="rect">
            <a:avLst/>
          </a:prstGeom>
          <a:noFill/>
        </p:spPr>
        <p:txBody>
          <a:bodyPr wrap="square" rtlCol="0">
            <a:spAutoFit/>
          </a:bodyPr>
          <a:lstStyle/>
          <a:p>
            <a:r>
              <a:rPr lang="en-GB" sz="2400" dirty="0"/>
              <a:t>7:00 Breakfast</a:t>
            </a:r>
          </a:p>
          <a:p>
            <a:endParaRPr lang="en-GB" sz="2400" dirty="0"/>
          </a:p>
          <a:p>
            <a:r>
              <a:rPr lang="en-GB" sz="2400" dirty="0"/>
              <a:t>8:30 History of Science Museum</a:t>
            </a:r>
          </a:p>
          <a:p>
            <a:endParaRPr lang="en-GB" sz="2400" dirty="0"/>
          </a:p>
          <a:p>
            <a:r>
              <a:rPr lang="en-GB" sz="2400" dirty="0"/>
              <a:t>10:30/12:00 Group tours of UN Palace of Nations</a:t>
            </a:r>
          </a:p>
          <a:p>
            <a:r>
              <a:rPr lang="en-GB" sz="2400" dirty="0"/>
              <a:t>         </a:t>
            </a:r>
          </a:p>
          <a:p>
            <a:r>
              <a:rPr lang="en-GB" sz="2400" dirty="0"/>
              <a:t>15:00 Check in at airport</a:t>
            </a:r>
          </a:p>
          <a:p>
            <a:endParaRPr lang="en-GB" sz="2400" dirty="0"/>
          </a:p>
          <a:p>
            <a:r>
              <a:rPr lang="en-GB" sz="2400" dirty="0"/>
              <a:t>17:00 Flight Departs to Manchester</a:t>
            </a:r>
          </a:p>
          <a:p>
            <a:endParaRPr lang="en-GB" sz="2400" dirty="0"/>
          </a:p>
          <a:p>
            <a:r>
              <a:rPr lang="en-GB" sz="2400" dirty="0"/>
              <a:t>17:55 Flight Arrives</a:t>
            </a:r>
          </a:p>
          <a:p>
            <a:endParaRPr lang="en-GB" sz="2400" dirty="0"/>
          </a:p>
          <a:p>
            <a:r>
              <a:rPr lang="en-GB" sz="2400" dirty="0"/>
              <a:t>20:00 Arrive back at St Aidan’s (approx.)</a:t>
            </a:r>
          </a:p>
          <a:p>
            <a:endParaRPr lang="en-GB" sz="2400" dirty="0"/>
          </a:p>
          <a:p>
            <a:endParaRPr lang="en-GB" sz="2400" dirty="0"/>
          </a:p>
        </p:txBody>
      </p:sp>
    </p:spTree>
    <p:extLst>
      <p:ext uri="{BB962C8B-B14F-4D97-AF65-F5344CB8AC3E}">
        <p14:creationId xmlns:p14="http://schemas.microsoft.com/office/powerpoint/2010/main" val="2633213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17366" y="401713"/>
            <a:ext cx="4620978" cy="3906454"/>
          </a:xfrm>
          <a:prstGeom prst="rect">
            <a:avLst/>
          </a:prstGeom>
        </p:spPr>
      </p:pic>
      <p:pic>
        <p:nvPicPr>
          <p:cNvPr id="4" name="Picture 3"/>
          <p:cNvPicPr>
            <a:picLocks noChangeAspect="1"/>
          </p:cNvPicPr>
          <p:nvPr/>
        </p:nvPicPr>
        <p:blipFill>
          <a:blip r:embed="rId3"/>
          <a:stretch>
            <a:fillRect/>
          </a:stretch>
        </p:blipFill>
        <p:spPr>
          <a:xfrm>
            <a:off x="807147" y="3194891"/>
            <a:ext cx="5708250" cy="3527520"/>
          </a:xfrm>
          <a:prstGeom prst="rect">
            <a:avLst/>
          </a:prstGeom>
        </p:spPr>
      </p:pic>
    </p:spTree>
    <p:extLst>
      <p:ext uri="{BB962C8B-B14F-4D97-AF65-F5344CB8AC3E}">
        <p14:creationId xmlns:p14="http://schemas.microsoft.com/office/powerpoint/2010/main" val="3998095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63" y="360281"/>
            <a:ext cx="3191066" cy="239517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353" y="3880519"/>
            <a:ext cx="3774310" cy="282708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2265" y="360281"/>
            <a:ext cx="5250180" cy="31470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163" y="4231395"/>
            <a:ext cx="6801082" cy="2125338"/>
          </a:xfrm>
          <a:prstGeom prst="rect">
            <a:avLst/>
          </a:prstGeom>
        </p:spPr>
      </p:pic>
    </p:spTree>
    <p:extLst>
      <p:ext uri="{BB962C8B-B14F-4D97-AF65-F5344CB8AC3E}">
        <p14:creationId xmlns:p14="http://schemas.microsoft.com/office/powerpoint/2010/main" val="2563757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1972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5244" y="471429"/>
            <a:ext cx="5869926" cy="3913284"/>
          </a:xfrm>
          <a:prstGeom prst="rect">
            <a:avLst/>
          </a:prstGeom>
        </p:spPr>
      </p:pic>
    </p:spTree>
    <p:extLst>
      <p:ext uri="{BB962C8B-B14F-4D97-AF65-F5344CB8AC3E}">
        <p14:creationId xmlns:p14="http://schemas.microsoft.com/office/powerpoint/2010/main" val="3763460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91840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4512" y="519112"/>
            <a:ext cx="8562975" cy="5819775"/>
          </a:xfrm>
          <a:prstGeom prst="rect">
            <a:avLst/>
          </a:prstGeom>
        </p:spPr>
      </p:pic>
    </p:spTree>
    <p:extLst>
      <p:ext uri="{BB962C8B-B14F-4D97-AF65-F5344CB8AC3E}">
        <p14:creationId xmlns:p14="http://schemas.microsoft.com/office/powerpoint/2010/main" val="3825940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356225-4360-424C-B9F1-C9360443A935}"/>
              </a:ext>
            </a:extLst>
          </p:cNvPr>
          <p:cNvPicPr>
            <a:picLocks noChangeAspect="1"/>
          </p:cNvPicPr>
          <p:nvPr/>
        </p:nvPicPr>
        <p:blipFill>
          <a:blip r:embed="rId2"/>
          <a:stretch>
            <a:fillRect/>
          </a:stretch>
        </p:blipFill>
        <p:spPr>
          <a:xfrm>
            <a:off x="982824" y="811763"/>
            <a:ext cx="6593633" cy="4945225"/>
          </a:xfrm>
          <a:prstGeom prst="rect">
            <a:avLst/>
          </a:prstGeom>
        </p:spPr>
      </p:pic>
    </p:spTree>
    <p:extLst>
      <p:ext uri="{BB962C8B-B14F-4D97-AF65-F5344CB8AC3E}">
        <p14:creationId xmlns:p14="http://schemas.microsoft.com/office/powerpoint/2010/main" val="3601397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0551" y="91656"/>
            <a:ext cx="8895271" cy="6671453"/>
          </a:xfrm>
          <a:prstGeom prst="rect">
            <a:avLst/>
          </a:prstGeom>
        </p:spPr>
      </p:pic>
    </p:spTree>
    <p:extLst>
      <p:ext uri="{BB962C8B-B14F-4D97-AF65-F5344CB8AC3E}">
        <p14:creationId xmlns:p14="http://schemas.microsoft.com/office/powerpoint/2010/main" val="3345578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8264" y="231295"/>
            <a:ext cx="4111925" cy="2428605"/>
          </a:xfrm>
          <a:prstGeom prst="rect">
            <a:avLst/>
          </a:prstGeom>
        </p:spPr>
      </p:pic>
      <p:pic>
        <p:nvPicPr>
          <p:cNvPr id="3" name="Picture 2"/>
          <p:cNvPicPr>
            <a:picLocks noChangeAspect="1"/>
          </p:cNvPicPr>
          <p:nvPr/>
        </p:nvPicPr>
        <p:blipFill>
          <a:blip r:embed="rId3"/>
          <a:stretch>
            <a:fillRect/>
          </a:stretch>
        </p:blipFill>
        <p:spPr>
          <a:xfrm>
            <a:off x="4866892" y="2659900"/>
            <a:ext cx="7153298" cy="4019909"/>
          </a:xfrm>
          <a:prstGeom prst="rect">
            <a:avLst/>
          </a:prstGeom>
        </p:spPr>
      </p:pic>
    </p:spTree>
    <p:extLst>
      <p:ext uri="{BB962C8B-B14F-4D97-AF65-F5344CB8AC3E}">
        <p14:creationId xmlns:p14="http://schemas.microsoft.com/office/powerpoint/2010/main" val="2672570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Medical Details</a:t>
            </a:r>
            <a:br>
              <a:rPr lang="en-GB" dirty="0"/>
            </a:br>
            <a:endParaRPr lang="en-GB" dirty="0"/>
          </a:p>
        </p:txBody>
      </p:sp>
      <p:sp>
        <p:nvSpPr>
          <p:cNvPr id="3" name="TextBox 2"/>
          <p:cNvSpPr txBox="1"/>
          <p:nvPr/>
        </p:nvSpPr>
        <p:spPr>
          <a:xfrm>
            <a:off x="804231" y="1806766"/>
            <a:ext cx="8119432" cy="4832092"/>
          </a:xfrm>
          <a:prstGeom prst="rect">
            <a:avLst/>
          </a:prstGeom>
          <a:noFill/>
        </p:spPr>
        <p:txBody>
          <a:bodyPr wrap="square" rtlCol="0">
            <a:spAutoFit/>
          </a:bodyPr>
          <a:lstStyle/>
          <a:p>
            <a:r>
              <a:rPr lang="en-GB" sz="2800" dirty="0"/>
              <a:t>GHIC Card- Please bring it to me as soon as possible and make sure it is in date.</a:t>
            </a:r>
          </a:p>
          <a:p>
            <a:endParaRPr lang="en-GB" sz="2800" dirty="0"/>
          </a:p>
          <a:p>
            <a:r>
              <a:rPr lang="en-GB" sz="2800" dirty="0"/>
              <a:t>There will be a Microsoft Form sent out by the nurses office in advance of the trip. Please complete this as soon as you receive it letting us know about up to date medical conditions. </a:t>
            </a:r>
          </a:p>
          <a:p>
            <a:endParaRPr lang="en-GB" sz="2800" dirty="0"/>
          </a:p>
          <a:p>
            <a:r>
              <a:rPr lang="en-GB" sz="2800" dirty="0"/>
              <a:t>Please ensure medication is brought, with spares if possible.</a:t>
            </a:r>
          </a:p>
          <a:p>
            <a:endParaRPr lang="en-GB" sz="2800" dirty="0"/>
          </a:p>
        </p:txBody>
      </p:sp>
    </p:spTree>
    <p:extLst>
      <p:ext uri="{BB962C8B-B14F-4D97-AF65-F5344CB8AC3E}">
        <p14:creationId xmlns:p14="http://schemas.microsoft.com/office/powerpoint/2010/main" val="1731119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Expectations</a:t>
            </a:r>
          </a:p>
        </p:txBody>
      </p:sp>
      <p:sp>
        <p:nvSpPr>
          <p:cNvPr id="3" name="Content Placeholder 2"/>
          <p:cNvSpPr>
            <a:spLocks noGrp="1"/>
          </p:cNvSpPr>
          <p:nvPr>
            <p:ph idx="1"/>
          </p:nvPr>
        </p:nvSpPr>
        <p:spPr/>
        <p:txBody>
          <a:bodyPr>
            <a:normAutofit/>
          </a:bodyPr>
          <a:lstStyle/>
          <a:p>
            <a:r>
              <a:rPr lang="en-GB" sz="2800" dirty="0"/>
              <a:t>The expectations of the students are exactly the same as in school.</a:t>
            </a:r>
          </a:p>
          <a:p>
            <a:r>
              <a:rPr lang="en-GB" sz="2800" dirty="0"/>
              <a:t>Any serious incidents such as those involving drugs, alcohol or smoking will result in that student being flown back home.</a:t>
            </a:r>
          </a:p>
        </p:txBody>
      </p:sp>
    </p:spTree>
    <p:extLst>
      <p:ext uri="{BB962C8B-B14F-4D97-AF65-F5344CB8AC3E}">
        <p14:creationId xmlns:p14="http://schemas.microsoft.com/office/powerpoint/2010/main" val="2032080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Spending Money</a:t>
            </a:r>
          </a:p>
        </p:txBody>
      </p:sp>
      <p:sp>
        <p:nvSpPr>
          <p:cNvPr id="3" name="Content Placeholder 2"/>
          <p:cNvSpPr>
            <a:spLocks noGrp="1"/>
          </p:cNvSpPr>
          <p:nvPr>
            <p:ph idx="1"/>
          </p:nvPr>
        </p:nvSpPr>
        <p:spPr/>
        <p:txBody>
          <a:bodyPr>
            <a:normAutofit/>
          </a:bodyPr>
          <a:lstStyle/>
          <a:p>
            <a:r>
              <a:rPr lang="en-GB" sz="2400" dirty="0"/>
              <a:t>A Swiss Franc is about 91 pence.</a:t>
            </a:r>
          </a:p>
          <a:p>
            <a:r>
              <a:rPr lang="en-GB" sz="2400" dirty="0"/>
              <a:t>There are a limited number of opportunities to spend any money.</a:t>
            </a:r>
          </a:p>
          <a:p>
            <a:r>
              <a:rPr lang="en-GB" sz="2400" dirty="0"/>
              <a:t>Big shops and museums will accept Euros.</a:t>
            </a:r>
          </a:p>
          <a:p>
            <a:r>
              <a:rPr lang="en-GB" sz="2400" dirty="0"/>
              <a:t>Many online banks now offer cards with no fees for spending abroad e.g. </a:t>
            </a:r>
            <a:r>
              <a:rPr lang="en-GB" sz="2400" dirty="0" err="1"/>
              <a:t>Monzo</a:t>
            </a:r>
            <a:r>
              <a:rPr lang="en-GB" sz="2400" dirty="0"/>
              <a:t>.</a:t>
            </a:r>
          </a:p>
        </p:txBody>
      </p:sp>
    </p:spTree>
    <p:extLst>
      <p:ext uri="{BB962C8B-B14F-4D97-AF65-F5344CB8AC3E}">
        <p14:creationId xmlns:p14="http://schemas.microsoft.com/office/powerpoint/2010/main" val="2260394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Contact</a:t>
            </a:r>
          </a:p>
        </p:txBody>
      </p:sp>
      <p:sp>
        <p:nvSpPr>
          <p:cNvPr id="3" name="Content Placeholder 2"/>
          <p:cNvSpPr>
            <a:spLocks noGrp="1"/>
          </p:cNvSpPr>
          <p:nvPr>
            <p:ph idx="1"/>
          </p:nvPr>
        </p:nvSpPr>
        <p:spPr/>
        <p:txBody>
          <a:bodyPr>
            <a:normAutofit/>
          </a:bodyPr>
          <a:lstStyle/>
          <a:p>
            <a:r>
              <a:rPr lang="en-GB" sz="2800" dirty="0"/>
              <a:t>Please ensure that students have European enabled phone contracts if you wish to keep in contact with them.</a:t>
            </a:r>
          </a:p>
          <a:p>
            <a:r>
              <a:rPr lang="en-GB" sz="2800" dirty="0"/>
              <a:t>Bear in mind cost of data etc. abroad. </a:t>
            </a:r>
          </a:p>
          <a:p>
            <a:r>
              <a:rPr lang="en-GB" sz="2800" dirty="0"/>
              <a:t>Students can use their phones but should be mindful they are in Geneva to experience the culture and company!</a:t>
            </a:r>
          </a:p>
        </p:txBody>
      </p:sp>
    </p:spTree>
    <p:extLst>
      <p:ext uri="{BB962C8B-B14F-4D97-AF65-F5344CB8AC3E}">
        <p14:creationId xmlns:p14="http://schemas.microsoft.com/office/powerpoint/2010/main" val="580414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Kit List</a:t>
            </a:r>
          </a:p>
        </p:txBody>
      </p:sp>
      <p:sp>
        <p:nvSpPr>
          <p:cNvPr id="3" name="Content Placeholder 2"/>
          <p:cNvSpPr>
            <a:spLocks noGrp="1"/>
          </p:cNvSpPr>
          <p:nvPr>
            <p:ph idx="1"/>
          </p:nvPr>
        </p:nvSpPr>
        <p:spPr/>
        <p:txBody>
          <a:bodyPr>
            <a:normAutofit/>
          </a:bodyPr>
          <a:lstStyle/>
          <a:p>
            <a:r>
              <a:rPr lang="en-GB" sz="2800" dirty="0"/>
              <a:t>Clothes</a:t>
            </a:r>
          </a:p>
          <a:p>
            <a:r>
              <a:rPr lang="en-GB" sz="2800" dirty="0"/>
              <a:t>Towels</a:t>
            </a:r>
          </a:p>
          <a:p>
            <a:r>
              <a:rPr lang="en-GB" sz="2800" dirty="0"/>
              <a:t>Sun cream</a:t>
            </a:r>
          </a:p>
          <a:p>
            <a:r>
              <a:rPr lang="en-GB" sz="2800" dirty="0"/>
              <a:t>Water proof</a:t>
            </a:r>
          </a:p>
          <a:p>
            <a:r>
              <a:rPr lang="en-GB" sz="2800" dirty="0"/>
              <a:t>Sensible walking shoes</a:t>
            </a:r>
          </a:p>
          <a:p>
            <a:r>
              <a:rPr lang="en-GB" sz="2800" dirty="0"/>
              <a:t>Students are allowed small cabin bag and a 15kg hold bag each. </a:t>
            </a:r>
          </a:p>
          <a:p>
            <a:endParaRPr lang="en-GB" sz="2800" dirty="0"/>
          </a:p>
        </p:txBody>
      </p:sp>
    </p:spTree>
    <p:extLst>
      <p:ext uri="{BB962C8B-B14F-4D97-AF65-F5344CB8AC3E}">
        <p14:creationId xmlns:p14="http://schemas.microsoft.com/office/powerpoint/2010/main" val="380990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Itinerary</a:t>
            </a:r>
          </a:p>
        </p:txBody>
      </p:sp>
      <p:sp>
        <p:nvSpPr>
          <p:cNvPr id="3" name="TextBox 2"/>
          <p:cNvSpPr txBox="1"/>
          <p:nvPr/>
        </p:nvSpPr>
        <p:spPr>
          <a:xfrm>
            <a:off x="991518" y="1362945"/>
            <a:ext cx="8282484" cy="5262979"/>
          </a:xfrm>
          <a:prstGeom prst="rect">
            <a:avLst/>
          </a:prstGeom>
          <a:noFill/>
        </p:spPr>
        <p:txBody>
          <a:bodyPr wrap="square" rtlCol="0">
            <a:spAutoFit/>
          </a:bodyPr>
          <a:lstStyle/>
          <a:p>
            <a:r>
              <a:rPr lang="en-GB" sz="2800" dirty="0"/>
              <a:t>06:15 on Thursday 17</a:t>
            </a:r>
            <a:r>
              <a:rPr lang="en-GB" sz="2800" baseline="30000" dirty="0"/>
              <a:t>th</a:t>
            </a:r>
            <a:r>
              <a:rPr lang="en-GB" sz="2800" dirty="0"/>
              <a:t> July: Depart St Aidan’s Car Park for Manchester Airport</a:t>
            </a:r>
          </a:p>
          <a:p>
            <a:endParaRPr lang="en-GB" sz="2800" dirty="0"/>
          </a:p>
          <a:p>
            <a:r>
              <a:rPr lang="en-GB" sz="2800" dirty="0"/>
              <a:t>11:05 Flight Departs</a:t>
            </a:r>
          </a:p>
          <a:p>
            <a:endParaRPr lang="en-GB" sz="2800" dirty="0"/>
          </a:p>
          <a:p>
            <a:r>
              <a:rPr lang="en-GB" sz="2800" dirty="0"/>
              <a:t>13:55 Flight arrives into Geneva</a:t>
            </a:r>
          </a:p>
          <a:p>
            <a:endParaRPr lang="en-GB" sz="2800" dirty="0"/>
          </a:p>
          <a:p>
            <a:r>
              <a:rPr lang="en-GB" sz="2800" dirty="0"/>
              <a:t>15:00 Coach to Lausanne</a:t>
            </a:r>
          </a:p>
          <a:p>
            <a:endParaRPr lang="en-GB" sz="2800" dirty="0"/>
          </a:p>
          <a:p>
            <a:r>
              <a:rPr lang="en-GB" sz="2800" dirty="0"/>
              <a:t>16:00 Tour of the Plasma Research Centre </a:t>
            </a:r>
          </a:p>
          <a:p>
            <a:endParaRPr lang="en-GB" sz="2800" dirty="0"/>
          </a:p>
          <a:p>
            <a:r>
              <a:rPr lang="en-GB" sz="2800" dirty="0"/>
              <a:t>19:30 Meal at the hostel</a:t>
            </a:r>
          </a:p>
        </p:txBody>
      </p:sp>
    </p:spTree>
    <p:extLst>
      <p:ext uri="{BB962C8B-B14F-4D97-AF65-F5344CB8AC3E}">
        <p14:creationId xmlns:p14="http://schemas.microsoft.com/office/powerpoint/2010/main" val="1410522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8524" y="636342"/>
            <a:ext cx="7935817" cy="4142673"/>
          </a:xfrm>
          <a:prstGeom prst="rect">
            <a:avLst/>
          </a:prstGeom>
        </p:spPr>
        <p:txBody>
          <a:bodyPr wrap="square">
            <a:spAutoFit/>
          </a:bodyPr>
          <a:lstStyle/>
          <a:p>
            <a:pPr>
              <a:lnSpc>
                <a:spcPct val="115000"/>
              </a:lnSpc>
              <a:spcAft>
                <a:spcPts val="1000"/>
              </a:spcAft>
            </a:pPr>
            <a:r>
              <a:rPr lang="en-GB" sz="2400" dirty="0">
                <a:effectLst/>
                <a:latin typeface="Tahoma" panose="020B0604030504040204" pitchFamily="34" charset="0"/>
                <a:ea typeface="Calibri" panose="020F0502020204030204" pitchFamily="34" charset="0"/>
                <a:cs typeface="Times New Roman" panose="02020603050405020304" pitchFamily="18" charset="0"/>
              </a:rPr>
              <a:t>The School Trips Insurance is with the RPA.  Policy No: </a:t>
            </a:r>
            <a:r>
              <a:rPr lang="en-GB" sz="2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URN 137139</a:t>
            </a:r>
            <a:endParaRPr lang="en-GB" sz="24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GB" sz="2400" dirty="0">
                <a:effectLst/>
                <a:latin typeface="Tahoma" panose="020B0604030504040204" pitchFamily="34" charset="0"/>
                <a:ea typeface="Calibri" panose="020F0502020204030204" pitchFamily="34" charset="0"/>
                <a:cs typeface="Times New Roman" panose="02020603050405020304" pitchFamily="18" charset="0"/>
              </a:rPr>
              <a:t>All trips are covered on this policy.  The policy covers the following: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effectLst/>
                <a:latin typeface="Tahoma" panose="020B0604030504040204" pitchFamily="34" charset="0"/>
                <a:ea typeface="Calibri" panose="020F0502020204030204" pitchFamily="34" charset="0"/>
                <a:cs typeface="Times New Roman" panose="02020603050405020304" pitchFamily="18" charset="0"/>
              </a:rPr>
              <a:t>Cancellation and Other Expenses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effectLst/>
                <a:latin typeface="Tahoma" panose="020B0604030504040204" pitchFamily="34" charset="0"/>
                <a:ea typeface="Calibri" panose="020F0502020204030204" pitchFamily="34" charset="0"/>
                <a:cs typeface="Times New Roman" panose="02020603050405020304" pitchFamily="18" charset="0"/>
              </a:rPr>
              <a:t>Medical and Associated Expenses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effectLst/>
                <a:latin typeface="Tahoma" panose="020B0604030504040204" pitchFamily="34" charset="0"/>
                <a:ea typeface="Calibri" panose="020F0502020204030204" pitchFamily="34" charset="0"/>
                <a:cs typeface="Times New Roman" panose="02020603050405020304" pitchFamily="18" charset="0"/>
              </a:rPr>
              <a:t>Personal Accident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en-GB" sz="2400" dirty="0">
                <a:effectLst/>
                <a:latin typeface="Tahoma" panose="020B0604030504040204" pitchFamily="34" charset="0"/>
                <a:ea typeface="Calibri" panose="020F0502020204030204" pitchFamily="34" charset="0"/>
                <a:cs typeface="Times New Roman" panose="02020603050405020304" pitchFamily="18" charset="0"/>
              </a:rPr>
              <a:t>Personal Effects and Money all Property Insured except Mobile Phones and </a:t>
            </a:r>
            <a:r>
              <a:rPr lang="en-GB" sz="2400">
                <a:effectLst/>
                <a:latin typeface="Tahoma" panose="020B0604030504040204" pitchFamily="34" charset="0"/>
                <a:ea typeface="Calibri" panose="020F0502020204030204" pitchFamily="34" charset="0"/>
                <a:cs typeface="Times New Roman" panose="02020603050405020304" pitchFamily="18" charset="0"/>
              </a:rPr>
              <a:t>Electronic Devices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3373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Any questions?</a:t>
            </a:r>
          </a:p>
        </p:txBody>
      </p:sp>
    </p:spTree>
    <p:extLst>
      <p:ext uri="{BB962C8B-B14F-4D97-AF65-F5344CB8AC3E}">
        <p14:creationId xmlns:p14="http://schemas.microsoft.com/office/powerpoint/2010/main" val="59812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367A6-B239-4B2B-8DFF-0D47F320DEE7}"/>
              </a:ext>
            </a:extLst>
          </p:cNvPr>
          <p:cNvPicPr>
            <a:picLocks noChangeAspect="1"/>
          </p:cNvPicPr>
          <p:nvPr/>
        </p:nvPicPr>
        <p:blipFill>
          <a:blip r:embed="rId2"/>
          <a:stretch>
            <a:fillRect/>
          </a:stretch>
        </p:blipFill>
        <p:spPr>
          <a:xfrm>
            <a:off x="578109" y="473431"/>
            <a:ext cx="8572500" cy="5724525"/>
          </a:xfrm>
          <a:prstGeom prst="rect">
            <a:avLst/>
          </a:prstGeom>
        </p:spPr>
      </p:pic>
    </p:spTree>
    <p:extLst>
      <p:ext uri="{BB962C8B-B14F-4D97-AF65-F5344CB8AC3E}">
        <p14:creationId xmlns:p14="http://schemas.microsoft.com/office/powerpoint/2010/main" val="1047028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A83C8-E1D5-45D5-BA59-34A150AE3654}"/>
              </a:ext>
            </a:extLst>
          </p:cNvPr>
          <p:cNvPicPr>
            <a:picLocks noChangeAspect="1"/>
          </p:cNvPicPr>
          <p:nvPr/>
        </p:nvPicPr>
        <p:blipFill>
          <a:blip r:embed="rId2"/>
          <a:stretch>
            <a:fillRect/>
          </a:stretch>
        </p:blipFill>
        <p:spPr>
          <a:xfrm>
            <a:off x="615432" y="706890"/>
            <a:ext cx="8572500" cy="5705475"/>
          </a:xfrm>
          <a:prstGeom prst="rect">
            <a:avLst/>
          </a:prstGeom>
        </p:spPr>
      </p:pic>
    </p:spTree>
    <p:extLst>
      <p:ext uri="{BB962C8B-B14F-4D97-AF65-F5344CB8AC3E}">
        <p14:creationId xmlns:p14="http://schemas.microsoft.com/office/powerpoint/2010/main" val="2899958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461" y="254986"/>
            <a:ext cx="10188709" cy="6384455"/>
          </a:xfrm>
          <a:prstGeom prst="rect">
            <a:avLst/>
          </a:prstGeom>
        </p:spPr>
      </p:pic>
    </p:spTree>
    <p:extLst>
      <p:ext uri="{BB962C8B-B14F-4D97-AF65-F5344CB8AC3E}">
        <p14:creationId xmlns:p14="http://schemas.microsoft.com/office/powerpoint/2010/main" val="2768043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Friday 18</a:t>
            </a:r>
            <a:r>
              <a:rPr lang="en-GB" baseline="30000" dirty="0"/>
              <a:t>th</a:t>
            </a:r>
            <a:r>
              <a:rPr lang="en-GB" dirty="0"/>
              <a:t>July</a:t>
            </a:r>
          </a:p>
        </p:txBody>
      </p:sp>
      <p:sp>
        <p:nvSpPr>
          <p:cNvPr id="3" name="TextBox 2"/>
          <p:cNvSpPr txBox="1"/>
          <p:nvPr/>
        </p:nvSpPr>
        <p:spPr>
          <a:xfrm>
            <a:off x="921508" y="1389310"/>
            <a:ext cx="7502487" cy="4955203"/>
          </a:xfrm>
          <a:prstGeom prst="rect">
            <a:avLst/>
          </a:prstGeom>
          <a:noFill/>
        </p:spPr>
        <p:txBody>
          <a:bodyPr wrap="square" rtlCol="0">
            <a:spAutoFit/>
          </a:bodyPr>
          <a:lstStyle/>
          <a:p>
            <a:r>
              <a:rPr lang="en-GB" sz="2400" dirty="0"/>
              <a:t>7:00 Breakfast</a:t>
            </a:r>
          </a:p>
          <a:p>
            <a:endParaRPr lang="en-GB" sz="2400" dirty="0"/>
          </a:p>
          <a:p>
            <a:r>
              <a:rPr lang="en-GB" sz="2400" dirty="0"/>
              <a:t>9:00 Guided tour of CERN</a:t>
            </a:r>
          </a:p>
          <a:p>
            <a:endParaRPr lang="en-GB" sz="2400" dirty="0"/>
          </a:p>
          <a:p>
            <a:r>
              <a:rPr lang="en-GB" sz="2400" dirty="0"/>
              <a:t>11:00 Universe of Particles- CERN</a:t>
            </a:r>
          </a:p>
          <a:p>
            <a:endParaRPr lang="en-GB" sz="2400" dirty="0"/>
          </a:p>
          <a:p>
            <a:r>
              <a:rPr lang="en-GB" sz="2400" dirty="0"/>
              <a:t>12:45 Lunch at CERN</a:t>
            </a:r>
          </a:p>
          <a:p>
            <a:endParaRPr lang="en-GB" sz="2400" dirty="0"/>
          </a:p>
          <a:p>
            <a:r>
              <a:rPr lang="en-GB" sz="2400" dirty="0"/>
              <a:t>14:00 CERN Science Gateway</a:t>
            </a:r>
          </a:p>
          <a:p>
            <a:endParaRPr lang="en-GB" sz="2400" dirty="0"/>
          </a:p>
          <a:p>
            <a:r>
              <a:rPr lang="en-GB" sz="2400" dirty="0"/>
              <a:t>17:00 Laser Tag</a:t>
            </a:r>
          </a:p>
          <a:p>
            <a:endParaRPr lang="en-GB" sz="2400" dirty="0"/>
          </a:p>
          <a:p>
            <a:r>
              <a:rPr lang="en-GB" sz="2400" dirty="0"/>
              <a:t>19:45 Meal at Restaurant Les Armures</a:t>
            </a:r>
          </a:p>
        </p:txBody>
      </p:sp>
    </p:spTree>
    <p:extLst>
      <p:ext uri="{BB962C8B-B14F-4D97-AF65-F5344CB8AC3E}">
        <p14:creationId xmlns:p14="http://schemas.microsoft.com/office/powerpoint/2010/main" val="1793008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8273855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2431</TotalTime>
  <Words>469</Words>
  <Application>Microsoft Office PowerPoint</Application>
  <PresentationFormat>Widescreen</PresentationFormat>
  <Paragraphs>100</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Tahoma</vt:lpstr>
      <vt:lpstr>Trebuchet MS</vt:lpstr>
      <vt:lpstr>Wingdings</vt:lpstr>
      <vt:lpstr>Wingdings 3</vt:lpstr>
      <vt:lpstr>Facet</vt:lpstr>
      <vt:lpstr>Year 12 Physics Trip</vt:lpstr>
      <vt:lpstr>Staffing</vt:lpstr>
      <vt:lpstr>PowerPoint Presentation</vt:lpstr>
      <vt:lpstr>Itinerary</vt:lpstr>
      <vt:lpstr>PowerPoint Presentation</vt:lpstr>
      <vt:lpstr>PowerPoint Presentation</vt:lpstr>
      <vt:lpstr>PowerPoint Presentation</vt:lpstr>
      <vt:lpstr>Friday 18thJuly</vt:lpstr>
      <vt:lpstr>PowerPoint Presentation</vt:lpstr>
      <vt:lpstr>PowerPoint Presentation</vt:lpstr>
      <vt:lpstr>PowerPoint Presentation</vt:lpstr>
      <vt:lpstr>PowerPoint Presentation</vt:lpstr>
      <vt:lpstr>Saturday 19th July</vt:lpstr>
      <vt:lpstr>PowerPoint Presentation</vt:lpstr>
      <vt:lpstr>PowerPoint Presentation</vt:lpstr>
      <vt:lpstr>PowerPoint Presentation</vt:lpstr>
      <vt:lpstr>PowerPoint Presentation</vt:lpstr>
      <vt:lpstr>Sunday 20th July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Monday 22nd July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Medical Details </vt:lpstr>
      <vt:lpstr>Student Expectations</vt:lpstr>
      <vt:lpstr>Spending Money</vt:lpstr>
      <vt:lpstr>Contact</vt:lpstr>
      <vt:lpstr>Kit List</vt:lpstr>
      <vt:lpstr>PowerPoint Presentation</vt:lpstr>
      <vt:lpstr>Any questions?</vt:lpstr>
    </vt:vector>
  </TitlesOfParts>
  <Company>St Aidan's CE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CERN Trip</dc:title>
  <dc:creator>Jamie T. Wilson</dc:creator>
  <cp:lastModifiedBy>Jamie Wilson</cp:lastModifiedBy>
  <cp:revision>105</cp:revision>
  <dcterms:created xsi:type="dcterms:W3CDTF">2016-06-22T09:48:27Z</dcterms:created>
  <dcterms:modified xsi:type="dcterms:W3CDTF">2025-06-19T12:27:47Z</dcterms:modified>
</cp:coreProperties>
</file>